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p:sldMasterIdLst>
    <p:sldMasterId id="2147483803" r:id="rId4"/>
    <p:sldMasterId id="2147484105" r:id="rId5"/>
  </p:sldMasterIdLst>
  <p:notesMasterIdLst>
    <p:notesMasterId r:id="rId29"/>
  </p:notesMasterIdLst>
  <p:handoutMasterIdLst>
    <p:handoutMasterId r:id="rId30"/>
  </p:handoutMasterIdLst>
  <p:sldIdLst>
    <p:sldId id="2076136272" r:id="rId6"/>
    <p:sldId id="2076136293" r:id="rId7"/>
    <p:sldId id="2076136320" r:id="rId8"/>
    <p:sldId id="2076136245" r:id="rId9"/>
    <p:sldId id="2076136322" r:id="rId10"/>
    <p:sldId id="2076136289" r:id="rId11"/>
    <p:sldId id="2076136317" r:id="rId12"/>
    <p:sldId id="2076136316" r:id="rId13"/>
    <p:sldId id="2076136318" r:id="rId14"/>
    <p:sldId id="2076136319" r:id="rId15"/>
    <p:sldId id="2076136321" r:id="rId16"/>
    <p:sldId id="2076136323" r:id="rId17"/>
    <p:sldId id="2076136292" r:id="rId18"/>
    <p:sldId id="2076136302" r:id="rId19"/>
    <p:sldId id="2076136279" r:id="rId20"/>
    <p:sldId id="2076136307" r:id="rId21"/>
    <p:sldId id="2076136308" r:id="rId22"/>
    <p:sldId id="2076136309" r:id="rId23"/>
    <p:sldId id="2076136310" r:id="rId24"/>
    <p:sldId id="2076136311" r:id="rId25"/>
    <p:sldId id="2076136313" r:id="rId26"/>
    <p:sldId id="2076136314" r:id="rId27"/>
    <p:sldId id="2076136315" r:id="rId28"/>
  </p:sldIdLst>
  <p:sldSz cx="14630400" cy="8229600"/>
  <p:notesSz cx="6858000" cy="9144000"/>
  <p:embeddedFontLst>
    <p:embeddedFont>
      <p:font typeface="Calibri" panose="020F0502020204030204" pitchFamily="34" charset="0"/>
      <p:regular r:id="rId31"/>
      <p:bold r:id="rId32"/>
      <p:italic r:id="rId33"/>
      <p:boldItalic r:id="rId34"/>
    </p:embeddedFont>
    <p:embeddedFont>
      <p:font typeface="IBM Plex Sans" panose="020B0503050203000203" pitchFamily="34" charset="0"/>
      <p:regular r:id="rId35"/>
      <p:bold r:id="rId36"/>
      <p:italic r:id="rId37"/>
      <p:boldItalic r:id="rId38"/>
    </p:embeddedFont>
    <p:embeddedFont>
      <p:font typeface="Segoe UI" panose="020B0502040204020203" pitchFamily="34" charset="0"/>
      <p:regular r:id="rId39"/>
      <p:bold r:id="rId40"/>
      <p:italic r:id="rId41"/>
      <p:boldItalic r:id="rId42"/>
    </p:embeddedFont>
    <p:embeddedFont>
      <p:font typeface="Segoe UI Semibold" panose="020B0702040204020203" pitchFamily="34" charset="0"/>
      <p:bold r:id="rId43"/>
      <p:boldItalic r:id="rId44"/>
    </p:embeddedFont>
  </p:embeddedFontLst>
  <p:defaultTex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defaultTextStyle>
  <p:extLst>
    <p:ext uri="{521415D9-36F7-43E2-AB2F-B90AF26B5E84}">
      <p14:sectionLst xmlns:p14="http://schemas.microsoft.com/office/powerpoint/2010/main">
        <p14:section name="BG" id="{4B2DE8E9-9E55-4C3F-8350-4C1FC5FEEBDE}">
          <p14:sldIdLst>
            <p14:sldId id="2076136272"/>
            <p14:sldId id="2076136293"/>
            <p14:sldId id="2076136320"/>
            <p14:sldId id="2076136245"/>
            <p14:sldId id="2076136322"/>
            <p14:sldId id="2076136289"/>
            <p14:sldId id="2076136317"/>
            <p14:sldId id="2076136316"/>
            <p14:sldId id="2076136318"/>
            <p14:sldId id="2076136319"/>
            <p14:sldId id="2076136321"/>
            <p14:sldId id="2076136323"/>
            <p14:sldId id="2076136292"/>
            <p14:sldId id="2076136302"/>
            <p14:sldId id="2076136279"/>
          </p14:sldIdLst>
        </p14:section>
        <p14:section name="White" id="{C59360EB-2B9B-440B-870D-97EACCA6FCDC}">
          <p14:sldIdLst>
            <p14:sldId id="2076136307"/>
            <p14:sldId id="2076136308"/>
            <p14:sldId id="2076136309"/>
            <p14:sldId id="2076136310"/>
            <p14:sldId id="2076136311"/>
            <p14:sldId id="2076136313"/>
            <p14:sldId id="2076136314"/>
            <p14:sldId id="2076136315"/>
          </p14:sldIdLst>
        </p14:section>
      </p14:sectionLst>
    </p:ext>
    <p:ext uri="{EFAFB233-063F-42B5-8137-9DF3F51BA10A}">
      <p15:sldGuideLst xmlns:p15="http://schemas.microsoft.com/office/powerpoint/2012/main">
        <p15:guide id="1" orient="horz" pos="2592">
          <p15:clr>
            <a:srgbClr val="A4A3A4"/>
          </p15:clr>
        </p15:guide>
        <p15:guide id="2" pos="460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23F"/>
    <a:srgbClr val="FFFFFF"/>
    <a:srgbClr val="53EDFF"/>
    <a:srgbClr val="9BF00B"/>
    <a:srgbClr val="50E6FF"/>
    <a:srgbClr val="0078D4"/>
    <a:srgbClr val="53EFFF"/>
    <a:srgbClr val="054B16"/>
    <a:srgbClr val="0C59A4"/>
    <a:srgbClr val="0078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5A21F7-9809-4B1A-9C11-FE43CDEB6C45}" v="20" dt="2023-05-13T08:32:35.4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3" autoAdjust="0"/>
    <p:restoredTop sz="86481" autoAdjust="0"/>
  </p:normalViewPr>
  <p:slideViewPr>
    <p:cSldViewPr snapToGrid="0" snapToObjects="1">
      <p:cViewPr varScale="1">
        <p:scale>
          <a:sx n="44" d="100"/>
          <a:sy n="44" d="100"/>
        </p:scale>
        <p:origin x="436" y="20"/>
      </p:cViewPr>
      <p:guideLst>
        <p:guide orient="horz" pos="2592"/>
        <p:guide pos="4608"/>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napToObjects="1">
      <p:cViewPr varScale="1">
        <p:scale>
          <a:sx n="88" d="100"/>
          <a:sy n="88" d="100"/>
        </p:scale>
        <p:origin x="2964"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9.fntdata"/><Relationship Id="rId21" Type="http://schemas.openxmlformats.org/officeDocument/2006/relationships/slide" Target="slides/slide16.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notesMaster" Target="notesMasters/notesMaster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6.fntdata"/><Relationship Id="rId49"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handoutMaster" Target="handoutMasters/handout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870BEA-B3EA-4D57-8804-3C40360EE912}" type="slidenum">
              <a:rPr lang="en-US" smtClean="0"/>
              <a:t>‹#›</a:t>
            </a:fld>
            <a:endParaRPr lang="en-US"/>
          </a:p>
        </p:txBody>
      </p:sp>
      <p:sp>
        <p:nvSpPr>
          <p:cNvPr id="6" name="Date Placeholder 5">
            <a:extLst>
              <a:ext uri="{FF2B5EF4-FFF2-40B4-BE49-F238E27FC236}">
                <a16:creationId xmlns:a16="http://schemas.microsoft.com/office/drawing/2014/main" id="{A054DBA7-85FF-CE4A-BF56-5B341AFC4A1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18EE06F-1980-7244-BF75-5D4A64DAD5ED}" type="datetimeFigureOut">
              <a:rPr lang="en-US" smtClean="0"/>
              <a:t>5/11/2023</a:t>
            </a:fld>
            <a:endParaRPr lang="en-US"/>
          </a:p>
        </p:txBody>
      </p:sp>
    </p:spTree>
    <p:extLst>
      <p:ext uri="{BB962C8B-B14F-4D97-AF65-F5344CB8AC3E}">
        <p14:creationId xmlns:p14="http://schemas.microsoft.com/office/powerpoint/2010/main" val="38095265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C21B7B2-6D1C-406E-AEF9-95F8A76399C2}" type="datetimeFigureOut">
              <a:rPr lang="en-US" smtClean="0"/>
              <a:t>5/11/2023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68CCEB-9B74-4B06-A035-26CD3C1A745F}" type="slidenum">
              <a:rPr lang="en-US" smtClean="0"/>
              <a:t>‹#›</a:t>
            </a:fld>
            <a:endParaRPr lang="en-US"/>
          </a:p>
        </p:txBody>
      </p:sp>
    </p:spTree>
    <p:extLst>
      <p:ext uri="{BB962C8B-B14F-4D97-AF65-F5344CB8AC3E}">
        <p14:creationId xmlns:p14="http://schemas.microsoft.com/office/powerpoint/2010/main" val="2998309142"/>
      </p:ext>
    </p:extLst>
  </p:cSld>
  <p:clrMap bg1="lt1" tx1="dk1" bg2="lt2" tx2="dk2" accent1="accent1" accent2="accent2" accent3="accent3" accent4="accent4" accent5="accent5" accent6="accent6" hlink="hlink" folHlink="folHlink"/>
  <p:notesStyle>
    <a:lvl1pPr marL="0" algn="l" defTabSz="1097280" rtl="0" eaLnBrk="1" latinLnBrk="0" hangingPunct="1">
      <a:defRPr sz="1440" kern="1200">
        <a:solidFill>
          <a:schemeClr val="tx1"/>
        </a:solidFill>
        <a:latin typeface="+mn-lt"/>
        <a:ea typeface="+mn-ea"/>
        <a:cs typeface="+mn-cs"/>
      </a:defRPr>
    </a:lvl1pPr>
    <a:lvl2pPr marL="548640" algn="l" defTabSz="1097280" rtl="0" eaLnBrk="1" latinLnBrk="0" hangingPunct="1">
      <a:defRPr sz="1440" kern="1200">
        <a:solidFill>
          <a:schemeClr val="tx1"/>
        </a:solidFill>
        <a:latin typeface="+mn-lt"/>
        <a:ea typeface="+mn-ea"/>
        <a:cs typeface="+mn-cs"/>
      </a:defRPr>
    </a:lvl2pPr>
    <a:lvl3pPr marL="1097280" algn="l" defTabSz="1097280" rtl="0" eaLnBrk="1" latinLnBrk="0" hangingPunct="1">
      <a:defRPr sz="1440" kern="1200">
        <a:solidFill>
          <a:schemeClr val="tx1"/>
        </a:solidFill>
        <a:latin typeface="+mn-lt"/>
        <a:ea typeface="+mn-ea"/>
        <a:cs typeface="+mn-cs"/>
      </a:defRPr>
    </a:lvl3pPr>
    <a:lvl4pPr marL="1645920" algn="l" defTabSz="1097280" rtl="0" eaLnBrk="1" latinLnBrk="0" hangingPunct="1">
      <a:defRPr sz="1440" kern="1200">
        <a:solidFill>
          <a:schemeClr val="tx1"/>
        </a:solidFill>
        <a:latin typeface="+mn-lt"/>
        <a:ea typeface="+mn-ea"/>
        <a:cs typeface="+mn-cs"/>
      </a:defRPr>
    </a:lvl4pPr>
    <a:lvl5pPr marL="2194560" algn="l" defTabSz="1097280" rtl="0" eaLnBrk="1" latinLnBrk="0" hangingPunct="1">
      <a:defRPr sz="1440" kern="1200">
        <a:solidFill>
          <a:schemeClr val="tx1"/>
        </a:solidFill>
        <a:latin typeface="+mn-lt"/>
        <a:ea typeface="+mn-ea"/>
        <a:cs typeface="+mn-cs"/>
      </a:defRPr>
    </a:lvl5pPr>
    <a:lvl6pPr marL="2743200" algn="l" defTabSz="1097280" rtl="0" eaLnBrk="1" latinLnBrk="0" hangingPunct="1">
      <a:defRPr sz="1440" kern="1200">
        <a:solidFill>
          <a:schemeClr val="tx1"/>
        </a:solidFill>
        <a:latin typeface="+mn-lt"/>
        <a:ea typeface="+mn-ea"/>
        <a:cs typeface="+mn-cs"/>
      </a:defRPr>
    </a:lvl6pPr>
    <a:lvl7pPr marL="3291840" algn="l" defTabSz="1097280" rtl="0" eaLnBrk="1" latinLnBrk="0" hangingPunct="1">
      <a:defRPr sz="1440" kern="1200">
        <a:solidFill>
          <a:schemeClr val="tx1"/>
        </a:solidFill>
        <a:latin typeface="+mn-lt"/>
        <a:ea typeface="+mn-ea"/>
        <a:cs typeface="+mn-cs"/>
      </a:defRPr>
    </a:lvl7pPr>
    <a:lvl8pPr marL="3840480" algn="l" defTabSz="1097280" rtl="0" eaLnBrk="1" latinLnBrk="0" hangingPunct="1">
      <a:defRPr sz="1440" kern="1200">
        <a:solidFill>
          <a:schemeClr val="tx1"/>
        </a:solidFill>
        <a:latin typeface="+mn-lt"/>
        <a:ea typeface="+mn-ea"/>
        <a:cs typeface="+mn-cs"/>
      </a:defRPr>
    </a:lvl8pPr>
    <a:lvl9pPr marL="4389120" algn="l" defTabSz="1097280" rtl="0" eaLnBrk="1" latinLnBrk="0" hangingPunct="1">
      <a:defRPr sz="144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68CCEB-9B74-4B06-A035-26CD3C1A745F}" type="slidenum">
              <a:rPr lang="en-US" smtClean="0"/>
              <a:t>1</a:t>
            </a:fld>
            <a:endParaRPr lang="en-US"/>
          </a:p>
        </p:txBody>
      </p:sp>
    </p:spTree>
    <p:extLst>
      <p:ext uri="{BB962C8B-B14F-4D97-AF65-F5344CB8AC3E}">
        <p14:creationId xmlns:p14="http://schemas.microsoft.com/office/powerpoint/2010/main" val="2262898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68CCEB-9B74-4B06-A035-26CD3C1A745F}" type="slidenum">
              <a:rPr lang="en-US" smtClean="0"/>
              <a:t>4</a:t>
            </a:fld>
            <a:endParaRPr lang="en-US"/>
          </a:p>
        </p:txBody>
      </p:sp>
    </p:spTree>
    <p:extLst>
      <p:ext uri="{BB962C8B-B14F-4D97-AF65-F5344CB8AC3E}">
        <p14:creationId xmlns:p14="http://schemas.microsoft.com/office/powerpoint/2010/main" val="32574360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Slide">
    <p:bg>
      <p:bgPr>
        <a:solidFill>
          <a:srgbClr val="08023F"/>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96087DC-5935-467F-9230-92AFDFF3D77F}"/>
              </a:ext>
            </a:extLst>
          </p:cNvPr>
          <p:cNvSpPr txBox="1"/>
          <p:nvPr userDrawn="1"/>
        </p:nvSpPr>
        <p:spPr>
          <a:xfrm>
            <a:off x="1914837" y="3817089"/>
            <a:ext cx="10800727" cy="1015663"/>
          </a:xfrm>
          <a:prstGeom prst="rect">
            <a:avLst/>
          </a:prstGeom>
          <a:noFill/>
        </p:spPr>
        <p:txBody>
          <a:bodyPr wrap="square">
            <a:spAutoFit/>
          </a:bodyPr>
          <a:lstStyle/>
          <a:p>
            <a:r>
              <a:rPr lang="en-IN" sz="6000" b="1" i="0" u="none" strike="noStrike" baseline="0" dirty="0">
                <a:solidFill>
                  <a:schemeClr val="bg1"/>
                </a:solidFill>
                <a:latin typeface="Segoe UI" panose="020B0502040204020203" pitchFamily="34" charset="0"/>
                <a:cs typeface="Segoe UI" panose="020B0502040204020203" pitchFamily="34" charset="0"/>
              </a:rPr>
              <a:t> Global Azure 2023 @Chennai</a:t>
            </a:r>
            <a:endParaRPr lang="en-IN" sz="23900" b="1" dirty="0">
              <a:solidFill>
                <a:schemeClr val="bg1"/>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a16="http://schemas.microsoft.com/office/drawing/2014/main" id="{58DEF3CF-186E-472B-95A9-1E6C05D757E2}"/>
              </a:ext>
            </a:extLst>
          </p:cNvPr>
          <p:cNvSpPr txBox="1"/>
          <p:nvPr userDrawn="1"/>
        </p:nvSpPr>
        <p:spPr>
          <a:xfrm>
            <a:off x="12277344" y="7633884"/>
            <a:ext cx="2257363"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dirty="0"/>
          </a:p>
        </p:txBody>
      </p:sp>
      <p:sp>
        <p:nvSpPr>
          <p:cNvPr id="8" name="TextBox 7">
            <a:extLst>
              <a:ext uri="{FF2B5EF4-FFF2-40B4-BE49-F238E27FC236}">
                <a16:creationId xmlns:a16="http://schemas.microsoft.com/office/drawing/2014/main" id="{E3409577-2C29-4BCA-876D-B80F910A9188}"/>
              </a:ext>
            </a:extLst>
          </p:cNvPr>
          <p:cNvSpPr txBox="1"/>
          <p:nvPr userDrawn="1"/>
        </p:nvSpPr>
        <p:spPr>
          <a:xfrm>
            <a:off x="5387639" y="4887068"/>
            <a:ext cx="3855123" cy="769441"/>
          </a:xfrm>
          <a:prstGeom prst="rect">
            <a:avLst/>
          </a:prstGeom>
          <a:noFill/>
        </p:spPr>
        <p:txBody>
          <a:bodyPr wrap="square">
            <a:spAutoFit/>
          </a:bodyPr>
          <a:lstStyle/>
          <a:p>
            <a:r>
              <a:rPr lang="en-IN" sz="4400" b="0" i="1" dirty="0">
                <a:solidFill>
                  <a:schemeClr val="bg1"/>
                </a:solidFill>
                <a:effectLst/>
                <a:latin typeface="Segoe UI Semibold" panose="020B0702040204020203" pitchFamily="34" charset="0"/>
                <a:cs typeface="Segoe UI Semibold" panose="020B0702040204020203" pitchFamily="34" charset="0"/>
              </a:rPr>
              <a:t>May 13</a:t>
            </a:r>
            <a:r>
              <a:rPr lang="en-IN" sz="4400" b="0" i="1" baseline="30000" dirty="0">
                <a:solidFill>
                  <a:schemeClr val="bg1"/>
                </a:solidFill>
                <a:effectLst/>
                <a:latin typeface="Segoe UI Semibold" panose="020B0702040204020203" pitchFamily="34" charset="0"/>
                <a:cs typeface="Segoe UI Semibold" panose="020B0702040204020203" pitchFamily="34" charset="0"/>
              </a:rPr>
              <a:t>th</a:t>
            </a:r>
            <a:r>
              <a:rPr lang="en-IN" sz="4400" b="0" i="1" dirty="0">
                <a:solidFill>
                  <a:schemeClr val="bg1"/>
                </a:solidFill>
                <a:effectLst/>
                <a:latin typeface="Segoe UI Semibold" panose="020B0702040204020203" pitchFamily="34" charset="0"/>
                <a:cs typeface="Segoe UI Semibold" panose="020B0702040204020203" pitchFamily="34" charset="0"/>
              </a:rPr>
              <a:t> 2023</a:t>
            </a:r>
            <a:endParaRPr lang="en-US" sz="4400" i="1" dirty="0">
              <a:solidFill>
                <a:schemeClr val="bg1"/>
              </a:solidFill>
              <a:latin typeface="Segoe UI Semibold" panose="020B0702040204020203" pitchFamily="34" charset="0"/>
              <a:cs typeface="Segoe UI Semibold" panose="020B0702040204020203" pitchFamily="34" charset="0"/>
            </a:endParaRPr>
          </a:p>
        </p:txBody>
      </p:sp>
      <p:pic>
        <p:nvPicPr>
          <p:cNvPr id="4" name="Picture 3">
            <a:extLst>
              <a:ext uri="{FF2B5EF4-FFF2-40B4-BE49-F238E27FC236}">
                <a16:creationId xmlns:a16="http://schemas.microsoft.com/office/drawing/2014/main" id="{4725800F-02CA-4FA4-8AF1-47C844DFF700}"/>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6124575" y="1819916"/>
            <a:ext cx="2381250" cy="1834375"/>
          </a:xfrm>
          <a:prstGeom prst="rect">
            <a:avLst/>
          </a:prstGeom>
        </p:spPr>
      </p:pic>
      <p:pic>
        <p:nvPicPr>
          <p:cNvPr id="6" name="Picture 5">
            <a:extLst>
              <a:ext uri="{FF2B5EF4-FFF2-40B4-BE49-F238E27FC236}">
                <a16:creationId xmlns:a16="http://schemas.microsoft.com/office/drawing/2014/main" id="{2B8028A5-C8E2-43AA-983E-C1FAC22D7F3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6639" y="369265"/>
            <a:ext cx="1726435" cy="646692"/>
          </a:xfrm>
          <a:prstGeom prst="rect">
            <a:avLst/>
          </a:prstGeom>
        </p:spPr>
      </p:pic>
      <p:pic>
        <p:nvPicPr>
          <p:cNvPr id="11" name="Picture 10">
            <a:extLst>
              <a:ext uri="{FF2B5EF4-FFF2-40B4-BE49-F238E27FC236}">
                <a16:creationId xmlns:a16="http://schemas.microsoft.com/office/drawing/2014/main" id="{BD7C2792-5AE8-4E5B-BD85-F136D80450E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827670" y="184825"/>
            <a:ext cx="1578099" cy="831132"/>
          </a:xfrm>
          <a:prstGeom prst="rect">
            <a:avLst/>
          </a:prstGeom>
        </p:spPr>
      </p:pic>
    </p:spTree>
    <p:extLst>
      <p:ext uri="{BB962C8B-B14F-4D97-AF65-F5344CB8AC3E}">
        <p14:creationId xmlns:p14="http://schemas.microsoft.com/office/powerpoint/2010/main" val="84064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_Slide">
    <p:bg>
      <p:bgPr>
        <a:solidFill>
          <a:schemeClr val="bg1"/>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96087DC-5935-467F-9230-92AFDFF3D77F}"/>
              </a:ext>
            </a:extLst>
          </p:cNvPr>
          <p:cNvSpPr txBox="1"/>
          <p:nvPr userDrawn="1"/>
        </p:nvSpPr>
        <p:spPr>
          <a:xfrm>
            <a:off x="1914837" y="3817089"/>
            <a:ext cx="10800727" cy="1015663"/>
          </a:xfrm>
          <a:prstGeom prst="rect">
            <a:avLst/>
          </a:prstGeom>
          <a:noFill/>
        </p:spPr>
        <p:txBody>
          <a:bodyPr wrap="square">
            <a:spAutoFit/>
          </a:bodyPr>
          <a:lstStyle/>
          <a:p>
            <a:r>
              <a:rPr lang="en-IN" sz="6000" b="1" i="0" u="none" strike="noStrike" baseline="0" dirty="0">
                <a:solidFill>
                  <a:srgbClr val="08023F"/>
                </a:solidFill>
                <a:latin typeface="Segoe UI" panose="020B0502040204020203" pitchFamily="34" charset="0"/>
                <a:cs typeface="Segoe UI" panose="020B0502040204020203" pitchFamily="34" charset="0"/>
              </a:rPr>
              <a:t> Global Azure 2023 @Chennai</a:t>
            </a:r>
            <a:endParaRPr lang="en-IN" sz="23900" b="1" dirty="0">
              <a:solidFill>
                <a:srgbClr val="08023F"/>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a16="http://schemas.microsoft.com/office/drawing/2014/main" id="{58DEF3CF-186E-472B-95A9-1E6C05D757E2}"/>
              </a:ext>
            </a:extLst>
          </p:cNvPr>
          <p:cNvSpPr txBox="1"/>
          <p:nvPr userDrawn="1"/>
        </p:nvSpPr>
        <p:spPr>
          <a:xfrm>
            <a:off x="12277344" y="7633884"/>
            <a:ext cx="2257363" cy="461665"/>
          </a:xfrm>
          <a:prstGeom prst="rect">
            <a:avLst/>
          </a:prstGeom>
          <a:noFill/>
        </p:spPr>
        <p:txBody>
          <a:bodyPr wrap="square">
            <a:spAutoFit/>
          </a:bodyPr>
          <a:lstStyle/>
          <a:p>
            <a:r>
              <a:rPr lang="en-IN" sz="2400" b="1" i="0" u="none" strike="noStrike" baseline="0" dirty="0">
                <a:solidFill>
                  <a:srgbClr val="08023F"/>
                </a:solidFill>
                <a:latin typeface="Segoe UI" panose="020B0502040204020203" pitchFamily="34" charset="0"/>
                <a:cs typeface="Segoe UI" panose="020B0502040204020203" pitchFamily="34" charset="0"/>
              </a:rPr>
              <a:t>#GlobalAzure</a:t>
            </a:r>
            <a:endParaRPr lang="en-IN" dirty="0">
              <a:solidFill>
                <a:srgbClr val="08023F"/>
              </a:solidFill>
            </a:endParaRPr>
          </a:p>
        </p:txBody>
      </p:sp>
      <p:sp>
        <p:nvSpPr>
          <p:cNvPr id="8" name="TextBox 7">
            <a:extLst>
              <a:ext uri="{FF2B5EF4-FFF2-40B4-BE49-F238E27FC236}">
                <a16:creationId xmlns:a16="http://schemas.microsoft.com/office/drawing/2014/main" id="{E3409577-2C29-4BCA-876D-B80F910A9188}"/>
              </a:ext>
            </a:extLst>
          </p:cNvPr>
          <p:cNvSpPr txBox="1"/>
          <p:nvPr userDrawn="1"/>
        </p:nvSpPr>
        <p:spPr>
          <a:xfrm>
            <a:off x="5387639" y="4887068"/>
            <a:ext cx="3855123" cy="769441"/>
          </a:xfrm>
          <a:prstGeom prst="rect">
            <a:avLst/>
          </a:prstGeom>
          <a:noFill/>
        </p:spPr>
        <p:txBody>
          <a:bodyPr wrap="square">
            <a:spAutoFit/>
          </a:bodyPr>
          <a:lstStyle/>
          <a:p>
            <a:r>
              <a:rPr lang="en-IN" sz="4400" b="0" i="1" dirty="0">
                <a:solidFill>
                  <a:srgbClr val="08023F"/>
                </a:solidFill>
                <a:effectLst/>
                <a:latin typeface="Segoe UI Semibold" panose="020B0702040204020203" pitchFamily="34" charset="0"/>
                <a:cs typeface="Segoe UI Semibold" panose="020B0702040204020203" pitchFamily="34" charset="0"/>
              </a:rPr>
              <a:t>May 13</a:t>
            </a:r>
            <a:r>
              <a:rPr lang="en-IN" sz="4400" b="0" i="1" baseline="30000" dirty="0">
                <a:solidFill>
                  <a:srgbClr val="08023F"/>
                </a:solidFill>
                <a:effectLst/>
                <a:latin typeface="Segoe UI Semibold" panose="020B0702040204020203" pitchFamily="34" charset="0"/>
                <a:cs typeface="Segoe UI Semibold" panose="020B0702040204020203" pitchFamily="34" charset="0"/>
              </a:rPr>
              <a:t>th</a:t>
            </a:r>
            <a:r>
              <a:rPr lang="en-IN" sz="4400" b="0" i="1" dirty="0">
                <a:solidFill>
                  <a:srgbClr val="08023F"/>
                </a:solidFill>
                <a:effectLst/>
                <a:latin typeface="Segoe UI Semibold" panose="020B0702040204020203" pitchFamily="34" charset="0"/>
                <a:cs typeface="Segoe UI Semibold" panose="020B0702040204020203" pitchFamily="34" charset="0"/>
              </a:rPr>
              <a:t> 2023</a:t>
            </a:r>
            <a:endParaRPr lang="en-US" sz="4400" i="1" dirty="0">
              <a:solidFill>
                <a:srgbClr val="08023F"/>
              </a:solidFill>
              <a:latin typeface="Segoe UI Semibold" panose="020B0702040204020203" pitchFamily="34" charset="0"/>
              <a:cs typeface="Segoe UI Semibold" panose="020B0702040204020203" pitchFamily="34" charset="0"/>
            </a:endParaRPr>
          </a:p>
        </p:txBody>
      </p:sp>
      <p:pic>
        <p:nvPicPr>
          <p:cNvPr id="4" name="Picture 3">
            <a:extLst>
              <a:ext uri="{FF2B5EF4-FFF2-40B4-BE49-F238E27FC236}">
                <a16:creationId xmlns:a16="http://schemas.microsoft.com/office/drawing/2014/main" id="{4725800F-02CA-4FA4-8AF1-47C844DFF700}"/>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6124575" y="1819916"/>
            <a:ext cx="2381250" cy="1834375"/>
          </a:xfrm>
          <a:prstGeom prst="rect">
            <a:avLst/>
          </a:prstGeom>
        </p:spPr>
      </p:pic>
    </p:spTree>
    <p:extLst>
      <p:ext uri="{BB962C8B-B14F-4D97-AF65-F5344CB8AC3E}">
        <p14:creationId xmlns:p14="http://schemas.microsoft.com/office/powerpoint/2010/main" val="3218314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peaker_Slide1">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C4C357A-E9F0-40BD-896B-3C0F6A7BEFE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605" t="14149" r="498" b="14149"/>
          <a:stretch/>
        </p:blipFill>
        <p:spPr>
          <a:xfrm rot="8360633">
            <a:off x="-1617566" y="4178986"/>
            <a:ext cx="4730362" cy="6909796"/>
          </a:xfrm>
          <a:prstGeom prst="rect">
            <a:avLst/>
          </a:prstGeom>
        </p:spPr>
      </p:pic>
      <p:sp>
        <p:nvSpPr>
          <p:cNvPr id="35" name="Title 1"/>
          <p:cNvSpPr>
            <a:spLocks noGrp="1"/>
          </p:cNvSpPr>
          <p:nvPr>
            <p:ph type="title" hasCustomPrompt="1"/>
          </p:nvPr>
        </p:nvSpPr>
        <p:spPr>
          <a:xfrm>
            <a:off x="6252111" y="3343518"/>
            <a:ext cx="6870875" cy="673902"/>
          </a:xfrm>
          <a:prstGeom prst="rect">
            <a:avLst/>
          </a:prstGeom>
          <a:noFill/>
        </p:spPr>
        <p:txBody>
          <a:bodyPr wrap="square" lIns="0" tIns="0" rIns="0" bIns="0" anchor="b" anchorCtr="0">
            <a:spAutoFit/>
          </a:bodyPr>
          <a:lstStyle>
            <a:lvl1pPr>
              <a:defRPr sz="4320" b="1" spc="-60" baseline="0">
                <a:solidFill>
                  <a:srgbClr val="08023F"/>
                </a:solidFill>
                <a:latin typeface="+mn-lt"/>
                <a:cs typeface="Segoe UI" panose="020B0502040204020203" pitchFamily="34" charset="0"/>
              </a:defRPr>
            </a:lvl1pPr>
          </a:lstStyle>
          <a:p>
            <a:r>
              <a:rPr lang="en-US" dirty="0"/>
              <a:t>INSERT SPEAKER NAME</a:t>
            </a:r>
          </a:p>
        </p:txBody>
      </p:sp>
      <p:sp>
        <p:nvSpPr>
          <p:cNvPr id="36" name="Text Placeholder 4"/>
          <p:cNvSpPr>
            <a:spLocks noGrp="1"/>
          </p:cNvSpPr>
          <p:nvPr>
            <p:ph type="body" sz="quarter" idx="12" hasCustomPrompt="1"/>
          </p:nvPr>
        </p:nvSpPr>
        <p:spPr>
          <a:xfrm>
            <a:off x="6252112" y="4500469"/>
            <a:ext cx="5486400" cy="369332"/>
          </a:xfrm>
          <a:prstGeom prst="rect">
            <a:avLst/>
          </a:prstGeom>
          <a:noFill/>
        </p:spPr>
        <p:txBody>
          <a:bodyPr wrap="square" lIns="0" tIns="0" rIns="0" bIns="0">
            <a:spAutoFit/>
          </a:bodyPr>
          <a:lstStyle>
            <a:lvl1pPr marL="0" indent="0">
              <a:spcBef>
                <a:spcPts val="0"/>
              </a:spcBef>
              <a:buNone/>
              <a:defRPr sz="2400" spc="0" baseline="0">
                <a:solidFill>
                  <a:srgbClr val="08023F"/>
                </a:solidFill>
                <a:latin typeface="+mn-lt"/>
                <a:cs typeface="Segoe UI" panose="020B0502040204020203" pitchFamily="34" charset="0"/>
              </a:defRPr>
            </a:lvl1pPr>
          </a:lstStyle>
          <a:p>
            <a:pPr lvl="0"/>
            <a:r>
              <a:rPr lang="en-US" dirty="0"/>
              <a:t>Speaker Designation</a:t>
            </a:r>
          </a:p>
        </p:txBody>
      </p:sp>
      <p:sp>
        <p:nvSpPr>
          <p:cNvPr id="37" name="Picture Placeholder 2"/>
          <p:cNvSpPr>
            <a:spLocks noGrp="1"/>
          </p:cNvSpPr>
          <p:nvPr>
            <p:ph type="pic" sz="quarter" idx="10"/>
          </p:nvPr>
        </p:nvSpPr>
        <p:spPr>
          <a:xfrm>
            <a:off x="2939663" y="2452661"/>
            <a:ext cx="3129517" cy="3129517"/>
          </a:xfrm>
          <a:prstGeom prst="rect">
            <a:avLst/>
          </a:prstGeom>
        </p:spPr>
        <p:txBody>
          <a:bodyPr/>
          <a:lstStyle>
            <a:lvl1pPr>
              <a:defRPr b="0" cap="none" spc="0">
                <a:ln>
                  <a:noFill/>
                </a:ln>
                <a:solidFill>
                  <a:schemeClr val="bg1"/>
                </a:solidFill>
                <a:effectLst/>
              </a:defRPr>
            </a:lvl1pPr>
          </a:lstStyle>
          <a:p>
            <a:endParaRPr lang="en-IN" dirty="0"/>
          </a:p>
        </p:txBody>
      </p:sp>
      <p:pic>
        <p:nvPicPr>
          <p:cNvPr id="40"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15128547" y="7469726"/>
            <a:ext cx="1818473" cy="389462"/>
          </a:xfrm>
          <a:prstGeom prst="rect">
            <a:avLst/>
          </a:prstGeom>
        </p:spPr>
      </p:pic>
      <p:sp>
        <p:nvSpPr>
          <p:cNvPr id="10" name="Rectangle 9">
            <a:extLst>
              <a:ext uri="{FF2B5EF4-FFF2-40B4-BE49-F238E27FC236}">
                <a16:creationId xmlns:a16="http://schemas.microsoft.com/office/drawing/2014/main" id="{A8AF06C1-28F8-477E-8F79-B654DA2C6B6B}"/>
              </a:ext>
            </a:extLst>
          </p:cNvPr>
          <p:cNvSpPr/>
          <p:nvPr userDrawn="1"/>
        </p:nvSpPr>
        <p:spPr>
          <a:xfrm>
            <a:off x="6252112" y="4205525"/>
            <a:ext cx="5907162" cy="35613"/>
          </a:xfrm>
          <a:prstGeom prst="rect">
            <a:avLst/>
          </a:prstGeom>
          <a:solidFill>
            <a:srgbClr val="9BF00B"/>
          </a:solidFill>
          <a:ln>
            <a:solidFill>
              <a:srgbClr val="9FCB3A"/>
            </a:solidFill>
          </a:ln>
        </p:spPr>
        <p:style>
          <a:lnRef idx="2">
            <a:schemeClr val="accent1">
              <a:shade val="50000"/>
            </a:schemeClr>
          </a:lnRef>
          <a:fillRef idx="1">
            <a:schemeClr val="accent1"/>
          </a:fillRef>
          <a:effectRef idx="0">
            <a:schemeClr val="accent1"/>
          </a:effectRef>
          <a:fontRef idx="minor">
            <a:schemeClr val="lt1"/>
          </a:fontRef>
        </p:style>
        <p:txBody>
          <a:bodyPr lIns="157066" tIns="78533" rIns="157066" bIns="78533" rtlCol="0" anchor="ctr"/>
          <a:lstStyle/>
          <a:p>
            <a:pPr algn="ctr"/>
            <a:endParaRPr lang="en-IN"/>
          </a:p>
        </p:txBody>
      </p:sp>
      <p:sp>
        <p:nvSpPr>
          <p:cNvPr id="13" name="TextBox 12">
            <a:extLst>
              <a:ext uri="{FF2B5EF4-FFF2-40B4-BE49-F238E27FC236}">
                <a16:creationId xmlns:a16="http://schemas.microsoft.com/office/drawing/2014/main" id="{59F1F7E9-9EBB-4C44-BE45-C4A29B484BA8}"/>
              </a:ext>
            </a:extLst>
          </p:cNvPr>
          <p:cNvSpPr txBox="1"/>
          <p:nvPr userDrawn="1"/>
        </p:nvSpPr>
        <p:spPr>
          <a:xfrm>
            <a:off x="6114350" y="7633884"/>
            <a:ext cx="2322514"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spTree>
    <p:extLst>
      <p:ext uri="{BB962C8B-B14F-4D97-AF65-F5344CB8AC3E}">
        <p14:creationId xmlns:p14="http://schemas.microsoft.com/office/powerpoint/2010/main" val="21624672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session_title and Speakers name">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C4C357A-E9F0-40BD-896B-3C0F6A7BEFE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605" t="14149" r="498" b="14149"/>
          <a:stretch/>
        </p:blipFill>
        <p:spPr>
          <a:xfrm rot="10800000">
            <a:off x="-3255942" y="724088"/>
            <a:ext cx="4730362" cy="6909796"/>
          </a:xfrm>
          <a:prstGeom prst="rect">
            <a:avLst/>
          </a:prstGeom>
        </p:spPr>
      </p:pic>
      <p:pic>
        <p:nvPicPr>
          <p:cNvPr id="40"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15128547" y="7469726"/>
            <a:ext cx="1818473" cy="389462"/>
          </a:xfrm>
          <a:prstGeom prst="rect">
            <a:avLst/>
          </a:prstGeom>
        </p:spPr>
      </p:pic>
      <p:sp>
        <p:nvSpPr>
          <p:cNvPr id="13" name="TextBox 12">
            <a:extLst>
              <a:ext uri="{FF2B5EF4-FFF2-40B4-BE49-F238E27FC236}">
                <a16:creationId xmlns:a16="http://schemas.microsoft.com/office/drawing/2014/main" id="{59F1F7E9-9EBB-4C44-BE45-C4A29B484BA8}"/>
              </a:ext>
            </a:extLst>
          </p:cNvPr>
          <p:cNvSpPr txBox="1"/>
          <p:nvPr userDrawn="1"/>
        </p:nvSpPr>
        <p:spPr>
          <a:xfrm>
            <a:off x="715773" y="7628355"/>
            <a:ext cx="2183837" cy="461665"/>
          </a:xfrm>
          <a:prstGeom prst="rect">
            <a:avLst/>
          </a:prstGeom>
          <a:noFill/>
        </p:spPr>
        <p:txBody>
          <a:bodyPr wrap="square">
            <a:spAutoFit/>
          </a:bodyPr>
          <a:lstStyle/>
          <a:p>
            <a:r>
              <a:rPr lang="en-IN" sz="2400" b="1" i="0" u="none" strike="noStrike" baseline="0" dirty="0">
                <a:solidFill>
                  <a:srgbClr val="08023F"/>
                </a:solidFill>
                <a:latin typeface="Segoe UI" panose="020B0502040204020203" pitchFamily="34" charset="0"/>
                <a:cs typeface="Segoe UI" panose="020B0502040204020203" pitchFamily="34" charset="0"/>
              </a:rPr>
              <a:t>#GlobalAzure</a:t>
            </a:r>
            <a:endParaRPr lang="en-IN" sz="2400" dirty="0">
              <a:solidFill>
                <a:srgbClr val="08023F"/>
              </a:solidFill>
            </a:endParaRPr>
          </a:p>
        </p:txBody>
      </p:sp>
      <p:sp>
        <p:nvSpPr>
          <p:cNvPr id="14" name="Title 1">
            <a:extLst>
              <a:ext uri="{FF2B5EF4-FFF2-40B4-BE49-F238E27FC236}">
                <a16:creationId xmlns:a16="http://schemas.microsoft.com/office/drawing/2014/main" id="{BA80D204-AA27-4BBD-BBCA-179B38FA2E15}"/>
              </a:ext>
            </a:extLst>
          </p:cNvPr>
          <p:cNvSpPr>
            <a:spLocks noGrp="1"/>
          </p:cNvSpPr>
          <p:nvPr>
            <p:ph type="title" hasCustomPrompt="1"/>
          </p:nvPr>
        </p:nvSpPr>
        <p:spPr>
          <a:xfrm>
            <a:off x="2183180" y="3397474"/>
            <a:ext cx="10972800" cy="673902"/>
          </a:xfrm>
          <a:prstGeom prst="rect">
            <a:avLst/>
          </a:prstGeom>
          <a:noFill/>
        </p:spPr>
        <p:txBody>
          <a:bodyPr lIns="0" tIns="0" rIns="0" bIns="0" anchor="b" anchorCtr="0">
            <a:spAutoFit/>
          </a:bodyPr>
          <a:lstStyle>
            <a:lvl1pPr>
              <a:defRPr sz="4320" b="1" spc="-60" baseline="0">
                <a:solidFill>
                  <a:srgbClr val="08023F"/>
                </a:solidFill>
                <a:latin typeface="+mn-lt"/>
                <a:cs typeface="Segoe UI" panose="020B0502040204020203" pitchFamily="34" charset="0"/>
              </a:defRPr>
            </a:lvl1pPr>
          </a:lstStyle>
          <a:p>
            <a:r>
              <a:rPr lang="en-US" dirty="0"/>
              <a:t>Event name or presentation title </a:t>
            </a:r>
          </a:p>
        </p:txBody>
      </p:sp>
      <p:sp>
        <p:nvSpPr>
          <p:cNvPr id="15" name="Text Placeholder 4">
            <a:extLst>
              <a:ext uri="{FF2B5EF4-FFF2-40B4-BE49-F238E27FC236}">
                <a16:creationId xmlns:a16="http://schemas.microsoft.com/office/drawing/2014/main" id="{E165C242-C706-4D94-AC69-527037CF2A09}"/>
              </a:ext>
            </a:extLst>
          </p:cNvPr>
          <p:cNvSpPr>
            <a:spLocks noGrp="1"/>
          </p:cNvSpPr>
          <p:nvPr>
            <p:ph type="body" sz="quarter" idx="12" hasCustomPrompt="1"/>
          </p:nvPr>
        </p:nvSpPr>
        <p:spPr>
          <a:xfrm>
            <a:off x="2183180" y="4585726"/>
            <a:ext cx="10972800" cy="369332"/>
          </a:xfrm>
          <a:prstGeom prst="rect">
            <a:avLst/>
          </a:prstGeom>
          <a:noFill/>
        </p:spPr>
        <p:txBody>
          <a:bodyPr wrap="square" lIns="0" tIns="0" rIns="0" bIns="0">
            <a:spAutoFit/>
          </a:bodyPr>
          <a:lstStyle>
            <a:lvl1pPr marL="0" indent="0">
              <a:spcBef>
                <a:spcPts val="0"/>
              </a:spcBef>
              <a:buNone/>
              <a:defRPr sz="2400" spc="0" baseline="0">
                <a:solidFill>
                  <a:srgbClr val="08023F"/>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29596770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Title slide with blue Windows logo on white backgroun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7E2EE96-CAD6-46F7-AEB7-00C81021CC84}"/>
              </a:ext>
            </a:extLst>
          </p:cNvPr>
          <p:cNvSpPr>
            <a:spLocks noGrp="1"/>
          </p:cNvSpPr>
          <p:nvPr>
            <p:ph type="title" hasCustomPrompt="1"/>
          </p:nvPr>
        </p:nvSpPr>
        <p:spPr>
          <a:xfrm>
            <a:off x="800231" y="766038"/>
            <a:ext cx="3232926" cy="598318"/>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4320" b="1" kern="1200" cap="none" spc="-60" baseline="0" dirty="0">
                <a:ln w="3175">
                  <a:noFill/>
                </a:ln>
                <a:solidFill>
                  <a:srgbClr val="08023F"/>
                </a:solidFill>
                <a:effectLst/>
                <a:latin typeface="+mn-lt"/>
                <a:ea typeface="+mn-ea"/>
                <a:cs typeface="Segoe UI" pitchFamily="34" charset="0"/>
              </a:defRPr>
            </a:lvl1pPr>
          </a:lstStyle>
          <a:p>
            <a:r>
              <a:rPr lang="en-US" dirty="0"/>
              <a:t>Title </a:t>
            </a:r>
          </a:p>
        </p:txBody>
      </p:sp>
      <p:sp>
        <p:nvSpPr>
          <p:cNvPr id="6" name="TextBox 5">
            <a:extLst>
              <a:ext uri="{FF2B5EF4-FFF2-40B4-BE49-F238E27FC236}">
                <a16:creationId xmlns:a16="http://schemas.microsoft.com/office/drawing/2014/main" id="{1FA5F81A-64A0-452D-AE08-BAD376A1A104}"/>
              </a:ext>
            </a:extLst>
          </p:cNvPr>
          <p:cNvSpPr txBox="1"/>
          <p:nvPr userDrawn="1"/>
        </p:nvSpPr>
        <p:spPr>
          <a:xfrm>
            <a:off x="12204192" y="7636710"/>
            <a:ext cx="2284220"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sp>
        <p:nvSpPr>
          <p:cNvPr id="9" name="Text Placeholder 4">
            <a:extLst>
              <a:ext uri="{FF2B5EF4-FFF2-40B4-BE49-F238E27FC236}">
                <a16:creationId xmlns:a16="http://schemas.microsoft.com/office/drawing/2014/main" id="{79FFE2EB-4633-440A-931A-7B899DCAFF28}"/>
              </a:ext>
            </a:extLst>
          </p:cNvPr>
          <p:cNvSpPr>
            <a:spLocks noGrp="1"/>
          </p:cNvSpPr>
          <p:nvPr>
            <p:ph type="body" sz="quarter" idx="12" hasCustomPrompt="1"/>
          </p:nvPr>
        </p:nvSpPr>
        <p:spPr>
          <a:xfrm>
            <a:off x="1018782" y="1865461"/>
            <a:ext cx="10972800" cy="369332"/>
          </a:xfrm>
          <a:prstGeom prst="rect">
            <a:avLst/>
          </a:prstGeom>
          <a:noFill/>
        </p:spPr>
        <p:txBody>
          <a:bodyPr lIns="0" tIns="0" rIns="0" bIns="0">
            <a:spAutoFit/>
          </a:bodyPr>
          <a:lstStyle>
            <a:lvl1pPr marL="0" indent="0">
              <a:spcBef>
                <a:spcPts val="0"/>
              </a:spcBef>
              <a:spcAft>
                <a:spcPts val="0"/>
              </a:spcAft>
              <a:buFont typeface="Arial" panose="020B0604020202020204" pitchFamily="34" charset="0"/>
              <a:buNone/>
              <a:defRPr sz="2400" spc="0" baseline="0">
                <a:solidFill>
                  <a:srgbClr val="08023F"/>
                </a:solidFill>
                <a:latin typeface="+mn-lt"/>
              </a:defRPr>
            </a:lvl1pPr>
          </a:lstStyle>
          <a:p>
            <a:pPr lvl="0"/>
            <a:r>
              <a:rPr lang="en-US" dirty="0"/>
              <a:t>Content</a:t>
            </a:r>
          </a:p>
        </p:txBody>
      </p:sp>
      <p:pic>
        <p:nvPicPr>
          <p:cNvPr id="8" name="Picture 7">
            <a:extLst>
              <a:ext uri="{FF2B5EF4-FFF2-40B4-BE49-F238E27FC236}">
                <a16:creationId xmlns:a16="http://schemas.microsoft.com/office/drawing/2014/main" id="{F2012DBD-F36D-4D90-888D-827939C08AF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3346302" y="213090"/>
            <a:ext cx="1103766" cy="852106"/>
          </a:xfrm>
          <a:prstGeom prst="rect">
            <a:avLst/>
          </a:prstGeom>
        </p:spPr>
      </p:pic>
    </p:spTree>
    <p:extLst>
      <p:ext uri="{BB962C8B-B14F-4D97-AF65-F5344CB8AC3E}">
        <p14:creationId xmlns:p14="http://schemas.microsoft.com/office/powerpoint/2010/main" val="3261618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_Slid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A255645-6AC5-40CC-9F66-4B15C7AEA147}"/>
              </a:ext>
            </a:extLst>
          </p:cNvPr>
          <p:cNvSpPr txBox="1"/>
          <p:nvPr userDrawn="1"/>
        </p:nvSpPr>
        <p:spPr>
          <a:xfrm>
            <a:off x="12216384" y="7636710"/>
            <a:ext cx="2272028"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pic>
        <p:nvPicPr>
          <p:cNvPr id="5" name="Picture 4">
            <a:extLst>
              <a:ext uri="{FF2B5EF4-FFF2-40B4-BE49-F238E27FC236}">
                <a16:creationId xmlns:a16="http://schemas.microsoft.com/office/drawing/2014/main" id="{3D2CBF01-6EE9-46C4-9CDF-EDDE9567A7F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3346302" y="213090"/>
            <a:ext cx="1103766" cy="852106"/>
          </a:xfrm>
          <a:prstGeom prst="rect">
            <a:avLst/>
          </a:prstGeom>
        </p:spPr>
      </p:pic>
    </p:spTree>
    <p:extLst>
      <p:ext uri="{BB962C8B-B14F-4D97-AF65-F5344CB8AC3E}">
        <p14:creationId xmlns:p14="http://schemas.microsoft.com/office/powerpoint/2010/main" val="11192999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lank_Slid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A255645-6AC5-40CC-9F66-4B15C7AEA147}"/>
              </a:ext>
            </a:extLst>
          </p:cNvPr>
          <p:cNvSpPr txBox="1"/>
          <p:nvPr userDrawn="1"/>
        </p:nvSpPr>
        <p:spPr>
          <a:xfrm>
            <a:off x="12179808" y="7636710"/>
            <a:ext cx="2308604"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spTree>
    <p:extLst>
      <p:ext uri="{BB962C8B-B14F-4D97-AF65-F5344CB8AC3E}">
        <p14:creationId xmlns:p14="http://schemas.microsoft.com/office/powerpoint/2010/main" val="34710855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Title slide with blue Windows logo on white background">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702259" y="3639867"/>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1" kern="1200" cap="none" spc="-60" baseline="0" dirty="0">
                <a:ln w="3175">
                  <a:noFill/>
                </a:ln>
                <a:solidFill>
                  <a:srgbClr val="08023F"/>
                </a:solidFill>
                <a:effectLst/>
                <a:latin typeface="+mn-lt"/>
                <a:ea typeface="+mn-ea"/>
                <a:cs typeface="Segoe UI" pitchFamily="34" charset="0"/>
              </a:defRPr>
            </a:lvl1pPr>
          </a:lstStyle>
          <a:p>
            <a:r>
              <a:rPr lang="en-US" dirty="0"/>
              <a:t>Demo title</a:t>
            </a:r>
          </a:p>
        </p:txBody>
      </p:sp>
      <p:sp>
        <p:nvSpPr>
          <p:cNvPr id="16" name="Text Placeholder 4"/>
          <p:cNvSpPr>
            <a:spLocks noGrp="1"/>
          </p:cNvSpPr>
          <p:nvPr>
            <p:ph type="body" sz="quarter" idx="12" hasCustomPrompt="1"/>
          </p:nvPr>
        </p:nvSpPr>
        <p:spPr>
          <a:xfrm>
            <a:off x="702259" y="4772784"/>
            <a:ext cx="10972800" cy="369332"/>
          </a:xfrm>
          <a:prstGeom prst="rect">
            <a:avLst/>
          </a:prstGeom>
          <a:noFill/>
        </p:spPr>
        <p:txBody>
          <a:bodyPr lIns="0" tIns="0" rIns="0" bIns="0">
            <a:spAutoFit/>
          </a:bodyPr>
          <a:lstStyle>
            <a:lvl1pPr marL="0" indent="0">
              <a:spcBef>
                <a:spcPts val="0"/>
              </a:spcBef>
              <a:spcAft>
                <a:spcPts val="0"/>
              </a:spcAft>
              <a:buFont typeface="Arial" panose="020B0604020202020204" pitchFamily="34" charset="0"/>
              <a:buNone/>
              <a:defRPr sz="2400" spc="0" baseline="0">
                <a:solidFill>
                  <a:srgbClr val="08023F"/>
                </a:solidFill>
                <a:latin typeface="+mn-lt"/>
              </a:defRPr>
            </a:lvl1pPr>
          </a:lstStyle>
          <a:p>
            <a:pPr lvl="0"/>
            <a:r>
              <a:rPr lang="en-US" dirty="0"/>
              <a:t>Content</a:t>
            </a:r>
          </a:p>
        </p:txBody>
      </p:sp>
      <p:pic>
        <p:nvPicPr>
          <p:cNvPr id="17" name="Picture 16">
            <a:extLst>
              <a:ext uri="{FF2B5EF4-FFF2-40B4-BE49-F238E27FC236}">
                <a16:creationId xmlns:a16="http://schemas.microsoft.com/office/drawing/2014/main" id="{28399504-2866-446F-A3DB-56B74A101EF3}"/>
              </a:ext>
            </a:extLst>
          </p:cNvPr>
          <p:cNvPicPr>
            <a:picLocks noChangeAspect="1"/>
          </p:cNvPicPr>
          <p:nvPr userDrawn="1"/>
        </p:nvPicPr>
        <p:blipFill>
          <a:blip r:embed="rId2"/>
          <a:stretch>
            <a:fillRect/>
          </a:stretch>
        </p:blipFill>
        <p:spPr>
          <a:xfrm>
            <a:off x="11675059" y="5142116"/>
            <a:ext cx="2086869" cy="3167922"/>
          </a:xfrm>
          <a:prstGeom prst="rect">
            <a:avLst/>
          </a:prstGeom>
        </p:spPr>
      </p:pic>
      <p:sp>
        <p:nvSpPr>
          <p:cNvPr id="7" name="TextBox 6">
            <a:extLst>
              <a:ext uri="{FF2B5EF4-FFF2-40B4-BE49-F238E27FC236}">
                <a16:creationId xmlns:a16="http://schemas.microsoft.com/office/drawing/2014/main" id="{CF9503B2-C400-4FF2-B828-AE36B769EE62}"/>
              </a:ext>
            </a:extLst>
          </p:cNvPr>
          <p:cNvSpPr txBox="1"/>
          <p:nvPr userDrawn="1"/>
        </p:nvSpPr>
        <p:spPr>
          <a:xfrm>
            <a:off x="164790" y="7636710"/>
            <a:ext cx="2310186" cy="461665"/>
          </a:xfrm>
          <a:prstGeom prst="rect">
            <a:avLst/>
          </a:prstGeom>
          <a:noFill/>
        </p:spPr>
        <p:txBody>
          <a:bodyPr wrap="square">
            <a:spAutoFit/>
          </a:bodyPr>
          <a:lstStyle/>
          <a:p>
            <a:r>
              <a:rPr lang="en-IN" sz="2400" b="1" i="0" u="none" strike="noStrike" baseline="0" dirty="0">
                <a:solidFill>
                  <a:srgbClr val="08023F"/>
                </a:solidFill>
                <a:latin typeface="Segoe UI" panose="020B0502040204020203" pitchFamily="34" charset="0"/>
                <a:cs typeface="Segoe UI" panose="020B0502040204020203" pitchFamily="34" charset="0"/>
              </a:rPr>
              <a:t>#GlobalAzure</a:t>
            </a:r>
            <a:endParaRPr lang="en-IN" sz="2400" dirty="0">
              <a:solidFill>
                <a:srgbClr val="08023F"/>
              </a:solidFill>
            </a:endParaRPr>
          </a:p>
        </p:txBody>
      </p:sp>
      <p:pic>
        <p:nvPicPr>
          <p:cNvPr id="9" name="Picture 8">
            <a:extLst>
              <a:ext uri="{FF2B5EF4-FFF2-40B4-BE49-F238E27FC236}">
                <a16:creationId xmlns:a16="http://schemas.microsoft.com/office/drawing/2014/main" id="{1C3BDF90-81B7-4AD2-8EF1-9DFA38642F4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3346302" y="213090"/>
            <a:ext cx="1103766" cy="852106"/>
          </a:xfrm>
          <a:prstGeom prst="rect">
            <a:avLst/>
          </a:prstGeom>
        </p:spPr>
      </p:pic>
    </p:spTree>
    <p:extLst>
      <p:ext uri="{BB962C8B-B14F-4D97-AF65-F5344CB8AC3E}">
        <p14:creationId xmlns:p14="http://schemas.microsoft.com/office/powerpoint/2010/main" val="20737956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Title slide with blue Windows logo on white background">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5767473" y="3505403"/>
            <a:ext cx="3449679" cy="1218795"/>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8800" b="1" kern="1200" cap="none" spc="-60" baseline="0" dirty="0">
                <a:ln w="3175">
                  <a:noFill/>
                </a:ln>
                <a:solidFill>
                  <a:srgbClr val="08023F"/>
                </a:solidFill>
                <a:effectLst/>
                <a:latin typeface="+mn-lt"/>
                <a:ea typeface="+mn-ea"/>
                <a:cs typeface="Segoe UI" pitchFamily="34" charset="0"/>
              </a:defRPr>
            </a:lvl1pPr>
          </a:lstStyle>
          <a:p>
            <a:r>
              <a:rPr lang="en-US" dirty="0"/>
              <a:t>Q &amp; A</a:t>
            </a:r>
          </a:p>
        </p:txBody>
      </p:sp>
      <p:pic>
        <p:nvPicPr>
          <p:cNvPr id="17" name="Picture 16">
            <a:extLst>
              <a:ext uri="{FF2B5EF4-FFF2-40B4-BE49-F238E27FC236}">
                <a16:creationId xmlns:a16="http://schemas.microsoft.com/office/drawing/2014/main" id="{28399504-2866-446F-A3DB-56B74A101EF3}"/>
              </a:ext>
            </a:extLst>
          </p:cNvPr>
          <p:cNvPicPr>
            <a:picLocks noChangeAspect="1"/>
          </p:cNvPicPr>
          <p:nvPr userDrawn="1"/>
        </p:nvPicPr>
        <p:blipFill>
          <a:blip r:embed="rId2"/>
          <a:stretch>
            <a:fillRect/>
          </a:stretch>
        </p:blipFill>
        <p:spPr>
          <a:xfrm>
            <a:off x="11675059" y="5142116"/>
            <a:ext cx="2086869" cy="3167922"/>
          </a:xfrm>
          <a:prstGeom prst="rect">
            <a:avLst/>
          </a:prstGeom>
        </p:spPr>
      </p:pic>
      <p:sp>
        <p:nvSpPr>
          <p:cNvPr id="7" name="TextBox 6">
            <a:extLst>
              <a:ext uri="{FF2B5EF4-FFF2-40B4-BE49-F238E27FC236}">
                <a16:creationId xmlns:a16="http://schemas.microsoft.com/office/drawing/2014/main" id="{CF9503B2-C400-4FF2-B828-AE36B769EE62}"/>
              </a:ext>
            </a:extLst>
          </p:cNvPr>
          <p:cNvSpPr txBox="1"/>
          <p:nvPr userDrawn="1"/>
        </p:nvSpPr>
        <p:spPr>
          <a:xfrm>
            <a:off x="164790" y="7636710"/>
            <a:ext cx="2249226" cy="461665"/>
          </a:xfrm>
          <a:prstGeom prst="rect">
            <a:avLst/>
          </a:prstGeom>
          <a:noFill/>
        </p:spPr>
        <p:txBody>
          <a:bodyPr wrap="square">
            <a:spAutoFit/>
          </a:bodyPr>
          <a:lstStyle/>
          <a:p>
            <a:r>
              <a:rPr lang="en-IN" sz="2400" b="1" i="0" u="none" strike="noStrike" baseline="0" dirty="0">
                <a:solidFill>
                  <a:srgbClr val="08023F"/>
                </a:solidFill>
                <a:latin typeface="Segoe UI" panose="020B0502040204020203" pitchFamily="34" charset="0"/>
                <a:cs typeface="Segoe UI" panose="020B0502040204020203" pitchFamily="34" charset="0"/>
              </a:rPr>
              <a:t>#GlobalAzure</a:t>
            </a:r>
            <a:endParaRPr lang="en-IN" sz="2400" dirty="0">
              <a:solidFill>
                <a:srgbClr val="08023F"/>
              </a:solidFill>
            </a:endParaRPr>
          </a:p>
        </p:txBody>
      </p:sp>
      <p:pic>
        <p:nvPicPr>
          <p:cNvPr id="6" name="Picture 5">
            <a:extLst>
              <a:ext uri="{FF2B5EF4-FFF2-40B4-BE49-F238E27FC236}">
                <a16:creationId xmlns:a16="http://schemas.microsoft.com/office/drawing/2014/main" id="{49AD414A-7207-4688-B142-25EC3EEAE06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3346302" y="213090"/>
            <a:ext cx="1103766" cy="852106"/>
          </a:xfrm>
          <a:prstGeom prst="rect">
            <a:avLst/>
          </a:prstGeom>
        </p:spPr>
      </p:pic>
    </p:spTree>
    <p:extLst>
      <p:ext uri="{BB962C8B-B14F-4D97-AF65-F5344CB8AC3E}">
        <p14:creationId xmlns:p14="http://schemas.microsoft.com/office/powerpoint/2010/main" val="10136370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You_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BFD5B93-2926-40E7-8152-4B1DB45D531F}"/>
              </a:ext>
            </a:extLst>
          </p:cNvPr>
          <p:cNvSpPr>
            <a:spLocks noGrp="1"/>
          </p:cNvSpPr>
          <p:nvPr>
            <p:ph type="title" hasCustomPrompt="1"/>
          </p:nvPr>
        </p:nvSpPr>
        <p:spPr>
          <a:xfrm>
            <a:off x="800230" y="727314"/>
            <a:ext cx="4686169" cy="598305"/>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4320" b="1" kern="1200" cap="none" spc="-60" baseline="0" dirty="0">
                <a:ln w="3175">
                  <a:noFill/>
                </a:ln>
                <a:solidFill>
                  <a:srgbClr val="08023F"/>
                </a:solidFill>
                <a:effectLst/>
                <a:latin typeface="+mn-lt"/>
                <a:ea typeface="Segoe UI Black" panose="020B0A02040204020203" pitchFamily="34" charset="0"/>
                <a:cs typeface="Segoe UI" pitchFamily="34" charset="0"/>
              </a:defRPr>
            </a:lvl1pPr>
          </a:lstStyle>
          <a:p>
            <a:r>
              <a:rPr lang="en-US" dirty="0"/>
              <a:t>THANK YOU !</a:t>
            </a:r>
          </a:p>
        </p:txBody>
      </p:sp>
      <p:sp>
        <p:nvSpPr>
          <p:cNvPr id="6" name="Text Placeholder 4">
            <a:extLst>
              <a:ext uri="{FF2B5EF4-FFF2-40B4-BE49-F238E27FC236}">
                <a16:creationId xmlns:a16="http://schemas.microsoft.com/office/drawing/2014/main" id="{34EDE0F8-003E-446A-9CCB-3D93AD93B0FD}"/>
              </a:ext>
            </a:extLst>
          </p:cNvPr>
          <p:cNvSpPr>
            <a:spLocks noGrp="1"/>
          </p:cNvSpPr>
          <p:nvPr>
            <p:ph type="body" sz="quarter" idx="12" hasCustomPrompt="1"/>
          </p:nvPr>
        </p:nvSpPr>
        <p:spPr>
          <a:xfrm>
            <a:off x="800230" y="4013745"/>
            <a:ext cx="4890857" cy="295465"/>
          </a:xfrm>
          <a:noFill/>
        </p:spPr>
        <p:txBody>
          <a:bodyPr wrap="square" lIns="0" tIns="0" rIns="0" bIns="0">
            <a:spAutoFit/>
          </a:bodyPr>
          <a:lstStyle>
            <a:lvl1pPr marL="0" indent="0">
              <a:spcBef>
                <a:spcPts val="0"/>
              </a:spcBef>
              <a:buNone/>
              <a:defRPr sz="2800" b="1" spc="0" baseline="0">
                <a:solidFill>
                  <a:srgbClr val="08023F"/>
                </a:solidFill>
                <a:latin typeface="Segoe UI" panose="020B0502040204020203" pitchFamily="34"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883B0BDC-EFBE-4EE2-9446-E8320596B2C6}"/>
              </a:ext>
            </a:extLst>
          </p:cNvPr>
          <p:cNvSpPr>
            <a:spLocks noGrp="1"/>
          </p:cNvSpPr>
          <p:nvPr>
            <p:ph type="body" sz="quarter" idx="15" hasCustomPrompt="1"/>
          </p:nvPr>
        </p:nvSpPr>
        <p:spPr>
          <a:xfrm>
            <a:off x="800230" y="4402135"/>
            <a:ext cx="4890857" cy="258533"/>
          </a:xfrm>
          <a:noFill/>
        </p:spPr>
        <p:txBody>
          <a:bodyPr wrap="square" lIns="0" tIns="0" rIns="0" bIns="0">
            <a:spAutoFit/>
          </a:bodyPr>
          <a:lstStyle>
            <a:lvl1pPr marL="0" indent="0">
              <a:spcBef>
                <a:spcPts val="0"/>
              </a:spcBef>
              <a:buNone/>
              <a:defRPr sz="2400" spc="0" baseline="0">
                <a:solidFill>
                  <a:srgbClr val="08023F"/>
                </a:solidFill>
                <a:latin typeface="Segoe UI" panose="020B0502040204020203" pitchFamily="34" charset="0"/>
                <a:cs typeface="Segoe UI" panose="020B0502040204020203" pitchFamily="34" charset="0"/>
              </a:defRPr>
            </a:lvl1pPr>
          </a:lstStyle>
          <a:p>
            <a:pPr lvl="0"/>
            <a:r>
              <a:rPr lang="en-US" dirty="0"/>
              <a:t>Speaker one subtitle text</a:t>
            </a:r>
          </a:p>
        </p:txBody>
      </p:sp>
      <p:sp>
        <p:nvSpPr>
          <p:cNvPr id="9" name="Text Placeholder 4">
            <a:extLst>
              <a:ext uri="{FF2B5EF4-FFF2-40B4-BE49-F238E27FC236}">
                <a16:creationId xmlns:a16="http://schemas.microsoft.com/office/drawing/2014/main" id="{022C9921-9FD0-4BF0-BE16-2A88E9B884AB}"/>
              </a:ext>
            </a:extLst>
          </p:cNvPr>
          <p:cNvSpPr>
            <a:spLocks noGrp="1"/>
          </p:cNvSpPr>
          <p:nvPr>
            <p:ph type="body" sz="quarter" idx="16" hasCustomPrompt="1"/>
          </p:nvPr>
        </p:nvSpPr>
        <p:spPr>
          <a:xfrm>
            <a:off x="800230" y="4998429"/>
            <a:ext cx="4890857" cy="295465"/>
          </a:xfrm>
          <a:noFill/>
        </p:spPr>
        <p:txBody>
          <a:bodyPr wrap="square" lIns="0" tIns="0" rIns="0" bIns="0">
            <a:spAutoFit/>
          </a:bodyPr>
          <a:lstStyle>
            <a:lvl1pPr marL="0" indent="0">
              <a:spcBef>
                <a:spcPts val="0"/>
              </a:spcBef>
              <a:buNone/>
              <a:defRPr sz="2800" b="1" spc="0" baseline="0">
                <a:solidFill>
                  <a:srgbClr val="08023F"/>
                </a:solidFill>
                <a:latin typeface="Segoe UI" panose="020B0502040204020203" pitchFamily="34" charset="0"/>
                <a:cs typeface="Segoe UI" panose="020B0502040204020203" pitchFamily="34" charset="0"/>
              </a:defRPr>
            </a:lvl1pPr>
          </a:lstStyle>
          <a:p>
            <a:pPr lvl="0"/>
            <a:r>
              <a:rPr lang="en-US" dirty="0"/>
              <a:t>Speaker two name</a:t>
            </a:r>
          </a:p>
        </p:txBody>
      </p:sp>
      <p:sp>
        <p:nvSpPr>
          <p:cNvPr id="10" name="Text Placeholder 4">
            <a:extLst>
              <a:ext uri="{FF2B5EF4-FFF2-40B4-BE49-F238E27FC236}">
                <a16:creationId xmlns:a16="http://schemas.microsoft.com/office/drawing/2014/main" id="{123A88AD-7DAB-4B6E-963C-F0374313C22B}"/>
              </a:ext>
            </a:extLst>
          </p:cNvPr>
          <p:cNvSpPr>
            <a:spLocks noGrp="1"/>
          </p:cNvSpPr>
          <p:nvPr>
            <p:ph type="body" sz="quarter" idx="17" hasCustomPrompt="1"/>
          </p:nvPr>
        </p:nvSpPr>
        <p:spPr>
          <a:xfrm>
            <a:off x="800230" y="5367762"/>
            <a:ext cx="4890857" cy="258533"/>
          </a:xfrm>
          <a:noFill/>
        </p:spPr>
        <p:txBody>
          <a:bodyPr wrap="square" lIns="0" tIns="0" rIns="0" bIns="0">
            <a:spAutoFit/>
          </a:bodyPr>
          <a:lstStyle>
            <a:lvl1pPr marL="0" indent="0">
              <a:spcBef>
                <a:spcPts val="0"/>
              </a:spcBef>
              <a:buNone/>
              <a:defRPr sz="2400" spc="0" baseline="0">
                <a:solidFill>
                  <a:srgbClr val="08023F"/>
                </a:solidFill>
                <a:latin typeface="Segoe UI" panose="020B0502040204020203" pitchFamily="34" charset="0"/>
                <a:cs typeface="Segoe UI" panose="020B0502040204020203" pitchFamily="34" charset="0"/>
              </a:defRPr>
            </a:lvl1pPr>
          </a:lstStyle>
          <a:p>
            <a:pPr lvl="0"/>
            <a:r>
              <a:rPr lang="en-US" dirty="0"/>
              <a:t>Speaker two subtitle text</a:t>
            </a:r>
          </a:p>
        </p:txBody>
      </p:sp>
      <p:sp>
        <p:nvSpPr>
          <p:cNvPr id="11" name="TextBox 10">
            <a:extLst>
              <a:ext uri="{FF2B5EF4-FFF2-40B4-BE49-F238E27FC236}">
                <a16:creationId xmlns:a16="http://schemas.microsoft.com/office/drawing/2014/main" id="{8740B7E1-66BB-4750-8B80-58B41483CEF7}"/>
              </a:ext>
            </a:extLst>
          </p:cNvPr>
          <p:cNvSpPr txBox="1"/>
          <p:nvPr userDrawn="1"/>
        </p:nvSpPr>
        <p:spPr>
          <a:xfrm>
            <a:off x="12252960" y="7636710"/>
            <a:ext cx="2235452"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sp>
        <p:nvSpPr>
          <p:cNvPr id="8" name="Text Placeholder 7">
            <a:extLst>
              <a:ext uri="{FF2B5EF4-FFF2-40B4-BE49-F238E27FC236}">
                <a16:creationId xmlns:a16="http://schemas.microsoft.com/office/drawing/2014/main" id="{41CB5E37-4407-4270-A9AC-A6779F2D6921}"/>
              </a:ext>
            </a:extLst>
          </p:cNvPr>
          <p:cNvSpPr>
            <a:spLocks noGrp="1"/>
          </p:cNvSpPr>
          <p:nvPr>
            <p:ph type="body" sz="quarter" idx="21" hasCustomPrompt="1"/>
          </p:nvPr>
        </p:nvSpPr>
        <p:spPr>
          <a:xfrm>
            <a:off x="800230" y="2552439"/>
            <a:ext cx="7122604" cy="651637"/>
          </a:xfrm>
          <a:prstGeom prst="rect">
            <a:avLst/>
          </a:prstGeom>
        </p:spPr>
        <p:txBody>
          <a:bodyPr/>
          <a:lstStyle>
            <a:lvl1pPr>
              <a:defRPr sz="3600" b="1">
                <a:solidFill>
                  <a:srgbClr val="08023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IN" dirty="0"/>
              <a:t>Presentation title</a:t>
            </a:r>
          </a:p>
        </p:txBody>
      </p:sp>
    </p:spTree>
    <p:extLst>
      <p:ext uri="{BB962C8B-B14F-4D97-AF65-F5344CB8AC3E}">
        <p14:creationId xmlns:p14="http://schemas.microsoft.com/office/powerpoint/2010/main" val="339041235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_Slide1">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C4C357A-E9F0-40BD-896B-3C0F6A7BEFE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605" t="14149" r="498" b="14149"/>
          <a:stretch/>
        </p:blipFill>
        <p:spPr>
          <a:xfrm rot="8360633">
            <a:off x="-1617566" y="4178986"/>
            <a:ext cx="4730362" cy="6909796"/>
          </a:xfrm>
          <a:prstGeom prst="rect">
            <a:avLst/>
          </a:prstGeom>
        </p:spPr>
      </p:pic>
      <p:sp>
        <p:nvSpPr>
          <p:cNvPr id="35" name="Title 1"/>
          <p:cNvSpPr>
            <a:spLocks noGrp="1"/>
          </p:cNvSpPr>
          <p:nvPr>
            <p:ph type="title" hasCustomPrompt="1"/>
          </p:nvPr>
        </p:nvSpPr>
        <p:spPr>
          <a:xfrm>
            <a:off x="6252111" y="3343518"/>
            <a:ext cx="6870875" cy="673902"/>
          </a:xfrm>
          <a:prstGeom prst="rect">
            <a:avLst/>
          </a:prstGeom>
          <a:noFill/>
        </p:spPr>
        <p:txBody>
          <a:bodyPr wrap="square" lIns="0" tIns="0" rIns="0" bIns="0" anchor="b" anchorCtr="0">
            <a:spAutoFit/>
          </a:bodyPr>
          <a:lstStyle>
            <a:lvl1pPr>
              <a:defRPr sz="4320" b="1" spc="-60" baseline="0">
                <a:solidFill>
                  <a:srgbClr val="00B0F0"/>
                </a:solidFill>
                <a:latin typeface="+mn-lt"/>
                <a:cs typeface="Segoe UI" panose="020B0502040204020203" pitchFamily="34" charset="0"/>
              </a:defRPr>
            </a:lvl1pPr>
          </a:lstStyle>
          <a:p>
            <a:r>
              <a:rPr lang="en-US" dirty="0"/>
              <a:t>INSERT SPEAKER NAME</a:t>
            </a:r>
          </a:p>
        </p:txBody>
      </p:sp>
      <p:sp>
        <p:nvSpPr>
          <p:cNvPr id="36" name="Text Placeholder 4"/>
          <p:cNvSpPr>
            <a:spLocks noGrp="1"/>
          </p:cNvSpPr>
          <p:nvPr>
            <p:ph type="body" sz="quarter" idx="12" hasCustomPrompt="1"/>
          </p:nvPr>
        </p:nvSpPr>
        <p:spPr>
          <a:xfrm>
            <a:off x="6252112" y="4500469"/>
            <a:ext cx="5486400" cy="369332"/>
          </a:xfrm>
          <a:prstGeom prst="rect">
            <a:avLst/>
          </a:prstGeom>
          <a:noFill/>
        </p:spPr>
        <p:txBody>
          <a:bodyPr wrap="square" lIns="0" tIns="0" rIns="0" bIns="0">
            <a:spAutoFit/>
          </a:bodyPr>
          <a:lstStyle>
            <a:lvl1pPr marL="0" indent="0">
              <a:spcBef>
                <a:spcPts val="0"/>
              </a:spcBef>
              <a:buNone/>
              <a:defRPr sz="2400" spc="0" baseline="0">
                <a:solidFill>
                  <a:schemeClr val="bg1"/>
                </a:solidFill>
                <a:latin typeface="+mn-lt"/>
                <a:cs typeface="Segoe UI" panose="020B0502040204020203" pitchFamily="34" charset="0"/>
              </a:defRPr>
            </a:lvl1pPr>
          </a:lstStyle>
          <a:p>
            <a:pPr lvl="0"/>
            <a:r>
              <a:rPr lang="en-US" dirty="0"/>
              <a:t>Speaker Designation</a:t>
            </a:r>
          </a:p>
        </p:txBody>
      </p:sp>
      <p:sp>
        <p:nvSpPr>
          <p:cNvPr id="37" name="Picture Placeholder 2"/>
          <p:cNvSpPr>
            <a:spLocks noGrp="1"/>
          </p:cNvSpPr>
          <p:nvPr>
            <p:ph type="pic" sz="quarter" idx="10"/>
          </p:nvPr>
        </p:nvSpPr>
        <p:spPr>
          <a:xfrm>
            <a:off x="2939663" y="2452661"/>
            <a:ext cx="3129517" cy="3129517"/>
          </a:xfrm>
          <a:prstGeom prst="rect">
            <a:avLst/>
          </a:prstGeom>
        </p:spPr>
        <p:txBody>
          <a:bodyPr/>
          <a:lstStyle>
            <a:lvl1pPr>
              <a:defRPr b="0" cap="none" spc="0">
                <a:ln>
                  <a:noFill/>
                </a:ln>
                <a:solidFill>
                  <a:schemeClr val="bg1"/>
                </a:solidFill>
                <a:effectLst/>
              </a:defRPr>
            </a:lvl1pPr>
          </a:lstStyle>
          <a:p>
            <a:endParaRPr lang="en-IN" dirty="0"/>
          </a:p>
        </p:txBody>
      </p:sp>
      <p:pic>
        <p:nvPicPr>
          <p:cNvPr id="40"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15128547" y="7469726"/>
            <a:ext cx="1818473" cy="389462"/>
          </a:xfrm>
          <a:prstGeom prst="rect">
            <a:avLst/>
          </a:prstGeom>
        </p:spPr>
      </p:pic>
      <p:sp>
        <p:nvSpPr>
          <p:cNvPr id="10" name="Rectangle 9">
            <a:extLst>
              <a:ext uri="{FF2B5EF4-FFF2-40B4-BE49-F238E27FC236}">
                <a16:creationId xmlns:a16="http://schemas.microsoft.com/office/drawing/2014/main" id="{A8AF06C1-28F8-477E-8F79-B654DA2C6B6B}"/>
              </a:ext>
            </a:extLst>
          </p:cNvPr>
          <p:cNvSpPr/>
          <p:nvPr userDrawn="1"/>
        </p:nvSpPr>
        <p:spPr>
          <a:xfrm>
            <a:off x="6252112" y="4205525"/>
            <a:ext cx="5907162" cy="35613"/>
          </a:xfrm>
          <a:prstGeom prst="rect">
            <a:avLst/>
          </a:prstGeom>
          <a:solidFill>
            <a:srgbClr val="9BF00B"/>
          </a:solidFill>
          <a:ln>
            <a:solidFill>
              <a:srgbClr val="9FCB3A"/>
            </a:solidFill>
          </a:ln>
        </p:spPr>
        <p:style>
          <a:lnRef idx="2">
            <a:schemeClr val="accent1">
              <a:shade val="50000"/>
            </a:schemeClr>
          </a:lnRef>
          <a:fillRef idx="1">
            <a:schemeClr val="accent1"/>
          </a:fillRef>
          <a:effectRef idx="0">
            <a:schemeClr val="accent1"/>
          </a:effectRef>
          <a:fontRef idx="minor">
            <a:schemeClr val="lt1"/>
          </a:fontRef>
        </p:style>
        <p:txBody>
          <a:bodyPr lIns="157066" tIns="78533" rIns="157066" bIns="78533" rtlCol="0" anchor="ctr"/>
          <a:lstStyle/>
          <a:p>
            <a:pPr algn="ctr"/>
            <a:endParaRPr lang="en-IN"/>
          </a:p>
        </p:txBody>
      </p:sp>
      <p:sp>
        <p:nvSpPr>
          <p:cNvPr id="13" name="TextBox 12">
            <a:extLst>
              <a:ext uri="{FF2B5EF4-FFF2-40B4-BE49-F238E27FC236}">
                <a16:creationId xmlns:a16="http://schemas.microsoft.com/office/drawing/2014/main" id="{59F1F7E9-9EBB-4C44-BE45-C4A29B484BA8}"/>
              </a:ext>
            </a:extLst>
          </p:cNvPr>
          <p:cNvSpPr txBox="1"/>
          <p:nvPr userDrawn="1"/>
        </p:nvSpPr>
        <p:spPr>
          <a:xfrm>
            <a:off x="6114350" y="7633884"/>
            <a:ext cx="2322514"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spTree>
    <p:extLst>
      <p:ext uri="{BB962C8B-B14F-4D97-AF65-F5344CB8AC3E}">
        <p14:creationId xmlns:p14="http://schemas.microsoft.com/office/powerpoint/2010/main" val="3070427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session_title and Speakers name">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C4C357A-E9F0-40BD-896B-3C0F6A7BEFE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605" t="14149" r="498" b="14149"/>
          <a:stretch/>
        </p:blipFill>
        <p:spPr>
          <a:xfrm rot="10800000">
            <a:off x="-3255942" y="724088"/>
            <a:ext cx="4730362" cy="6909796"/>
          </a:xfrm>
          <a:prstGeom prst="rect">
            <a:avLst/>
          </a:prstGeom>
        </p:spPr>
      </p:pic>
      <p:pic>
        <p:nvPicPr>
          <p:cNvPr id="40"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15128547" y="7469726"/>
            <a:ext cx="1818473" cy="389462"/>
          </a:xfrm>
          <a:prstGeom prst="rect">
            <a:avLst/>
          </a:prstGeom>
        </p:spPr>
      </p:pic>
      <p:sp>
        <p:nvSpPr>
          <p:cNvPr id="13" name="TextBox 12">
            <a:extLst>
              <a:ext uri="{FF2B5EF4-FFF2-40B4-BE49-F238E27FC236}">
                <a16:creationId xmlns:a16="http://schemas.microsoft.com/office/drawing/2014/main" id="{59F1F7E9-9EBB-4C44-BE45-C4A29B484BA8}"/>
              </a:ext>
            </a:extLst>
          </p:cNvPr>
          <p:cNvSpPr txBox="1"/>
          <p:nvPr userDrawn="1"/>
        </p:nvSpPr>
        <p:spPr>
          <a:xfrm>
            <a:off x="715773" y="7628355"/>
            <a:ext cx="2123679"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sp>
        <p:nvSpPr>
          <p:cNvPr id="14" name="Title 1">
            <a:extLst>
              <a:ext uri="{FF2B5EF4-FFF2-40B4-BE49-F238E27FC236}">
                <a16:creationId xmlns:a16="http://schemas.microsoft.com/office/drawing/2014/main" id="{BA80D204-AA27-4BBD-BBCA-179B38FA2E15}"/>
              </a:ext>
            </a:extLst>
          </p:cNvPr>
          <p:cNvSpPr>
            <a:spLocks noGrp="1"/>
          </p:cNvSpPr>
          <p:nvPr>
            <p:ph type="title" hasCustomPrompt="1"/>
          </p:nvPr>
        </p:nvSpPr>
        <p:spPr>
          <a:xfrm>
            <a:off x="2183180" y="3397474"/>
            <a:ext cx="10972800" cy="673902"/>
          </a:xfrm>
          <a:prstGeom prst="rect">
            <a:avLst/>
          </a:prstGeom>
          <a:noFill/>
        </p:spPr>
        <p:txBody>
          <a:bodyPr lIns="0" tIns="0" rIns="0" bIns="0" anchor="b" anchorCtr="0">
            <a:spAutoFit/>
          </a:bodyPr>
          <a:lstStyle>
            <a:lvl1pPr>
              <a:defRPr sz="4320" b="1" spc="-60" baseline="0">
                <a:solidFill>
                  <a:srgbClr val="FFFFFF"/>
                </a:solidFill>
                <a:latin typeface="+mn-lt"/>
                <a:cs typeface="Segoe UI" panose="020B0502040204020203" pitchFamily="34" charset="0"/>
              </a:defRPr>
            </a:lvl1pPr>
          </a:lstStyle>
          <a:p>
            <a:r>
              <a:rPr lang="en-US" dirty="0"/>
              <a:t>Event name or presentation title </a:t>
            </a:r>
          </a:p>
        </p:txBody>
      </p:sp>
      <p:sp>
        <p:nvSpPr>
          <p:cNvPr id="15" name="Text Placeholder 4">
            <a:extLst>
              <a:ext uri="{FF2B5EF4-FFF2-40B4-BE49-F238E27FC236}">
                <a16:creationId xmlns:a16="http://schemas.microsoft.com/office/drawing/2014/main" id="{E165C242-C706-4D94-AC69-527037CF2A09}"/>
              </a:ext>
            </a:extLst>
          </p:cNvPr>
          <p:cNvSpPr>
            <a:spLocks noGrp="1"/>
          </p:cNvSpPr>
          <p:nvPr>
            <p:ph type="body" sz="quarter" idx="12" hasCustomPrompt="1"/>
          </p:nvPr>
        </p:nvSpPr>
        <p:spPr>
          <a:xfrm>
            <a:off x="2183180" y="4585726"/>
            <a:ext cx="10972800" cy="369332"/>
          </a:xfrm>
          <a:prstGeom prst="rect">
            <a:avLst/>
          </a:prstGeom>
          <a:noFill/>
        </p:spPr>
        <p:txBody>
          <a:bodyPr wrap="square" lIns="0" tIns="0" rIns="0" bIns="0">
            <a:spAutoFit/>
          </a:bodyPr>
          <a:lstStyle>
            <a:lvl1pPr marL="0" indent="0">
              <a:spcBef>
                <a:spcPts val="0"/>
              </a:spcBef>
              <a:buNone/>
              <a:defRPr sz="2400" spc="0" baseline="0">
                <a:solidFill>
                  <a:srgbClr val="FFFFFF"/>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2793793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with blue Windows logo on white backgroun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7E2EE96-CAD6-46F7-AEB7-00C81021CC84}"/>
              </a:ext>
            </a:extLst>
          </p:cNvPr>
          <p:cNvSpPr>
            <a:spLocks noGrp="1"/>
          </p:cNvSpPr>
          <p:nvPr>
            <p:ph type="title" hasCustomPrompt="1"/>
          </p:nvPr>
        </p:nvSpPr>
        <p:spPr>
          <a:xfrm>
            <a:off x="800231" y="766038"/>
            <a:ext cx="3232926" cy="598318"/>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4320" b="1" kern="1200" cap="none" spc="-60" baseline="0" dirty="0">
                <a:ln w="3175">
                  <a:noFill/>
                </a:ln>
                <a:solidFill>
                  <a:schemeClr val="bg1"/>
                </a:solidFill>
                <a:effectLst/>
                <a:latin typeface="+mn-lt"/>
                <a:ea typeface="+mn-ea"/>
                <a:cs typeface="Segoe UI" pitchFamily="34" charset="0"/>
              </a:defRPr>
            </a:lvl1pPr>
          </a:lstStyle>
          <a:p>
            <a:r>
              <a:rPr lang="en-US" dirty="0"/>
              <a:t>Title </a:t>
            </a:r>
          </a:p>
        </p:txBody>
      </p:sp>
      <p:sp>
        <p:nvSpPr>
          <p:cNvPr id="6" name="TextBox 5">
            <a:extLst>
              <a:ext uri="{FF2B5EF4-FFF2-40B4-BE49-F238E27FC236}">
                <a16:creationId xmlns:a16="http://schemas.microsoft.com/office/drawing/2014/main" id="{1FA5F81A-64A0-452D-AE08-BAD376A1A104}"/>
              </a:ext>
            </a:extLst>
          </p:cNvPr>
          <p:cNvSpPr txBox="1"/>
          <p:nvPr userDrawn="1"/>
        </p:nvSpPr>
        <p:spPr>
          <a:xfrm>
            <a:off x="12204192" y="7636710"/>
            <a:ext cx="2284220"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sp>
        <p:nvSpPr>
          <p:cNvPr id="9" name="Text Placeholder 4">
            <a:extLst>
              <a:ext uri="{FF2B5EF4-FFF2-40B4-BE49-F238E27FC236}">
                <a16:creationId xmlns:a16="http://schemas.microsoft.com/office/drawing/2014/main" id="{79FFE2EB-4633-440A-931A-7B899DCAFF28}"/>
              </a:ext>
            </a:extLst>
          </p:cNvPr>
          <p:cNvSpPr>
            <a:spLocks noGrp="1"/>
          </p:cNvSpPr>
          <p:nvPr>
            <p:ph type="body" sz="quarter" idx="12" hasCustomPrompt="1"/>
          </p:nvPr>
        </p:nvSpPr>
        <p:spPr>
          <a:xfrm>
            <a:off x="1018782" y="1865461"/>
            <a:ext cx="10972800" cy="369332"/>
          </a:xfrm>
          <a:prstGeom prst="rect">
            <a:avLst/>
          </a:prstGeom>
          <a:noFill/>
        </p:spPr>
        <p:txBody>
          <a:bodyPr lIns="0" tIns="0" rIns="0" bIns="0">
            <a:spAutoFit/>
          </a:bodyPr>
          <a:lstStyle>
            <a:lvl1pPr marL="0" indent="0">
              <a:spcBef>
                <a:spcPts val="0"/>
              </a:spcBef>
              <a:spcAft>
                <a:spcPts val="0"/>
              </a:spcAft>
              <a:buFont typeface="Arial" panose="020B0604020202020204" pitchFamily="34" charset="0"/>
              <a:buNone/>
              <a:defRPr sz="2400" spc="0" baseline="0">
                <a:solidFill>
                  <a:schemeClr val="bg1"/>
                </a:solidFill>
                <a:latin typeface="+mn-lt"/>
              </a:defRPr>
            </a:lvl1pPr>
          </a:lstStyle>
          <a:p>
            <a:pPr lvl="0"/>
            <a:r>
              <a:rPr lang="en-US" dirty="0"/>
              <a:t>Content</a:t>
            </a:r>
          </a:p>
        </p:txBody>
      </p:sp>
      <p:pic>
        <p:nvPicPr>
          <p:cNvPr id="8" name="Picture 7">
            <a:extLst>
              <a:ext uri="{FF2B5EF4-FFF2-40B4-BE49-F238E27FC236}">
                <a16:creationId xmlns:a16="http://schemas.microsoft.com/office/drawing/2014/main" id="{F2012DBD-F36D-4D90-888D-827939C08AF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3346302" y="213090"/>
            <a:ext cx="1103766" cy="852106"/>
          </a:xfrm>
          <a:prstGeom prst="rect">
            <a:avLst/>
          </a:prstGeom>
        </p:spPr>
      </p:pic>
    </p:spTree>
    <p:extLst>
      <p:ext uri="{BB962C8B-B14F-4D97-AF65-F5344CB8AC3E}">
        <p14:creationId xmlns:p14="http://schemas.microsoft.com/office/powerpoint/2010/main" val="671404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Slid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A255645-6AC5-40CC-9F66-4B15C7AEA147}"/>
              </a:ext>
            </a:extLst>
          </p:cNvPr>
          <p:cNvSpPr txBox="1"/>
          <p:nvPr userDrawn="1"/>
        </p:nvSpPr>
        <p:spPr>
          <a:xfrm>
            <a:off x="12216384" y="7636710"/>
            <a:ext cx="2272028"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pic>
        <p:nvPicPr>
          <p:cNvPr id="5" name="Picture 4">
            <a:extLst>
              <a:ext uri="{FF2B5EF4-FFF2-40B4-BE49-F238E27FC236}">
                <a16:creationId xmlns:a16="http://schemas.microsoft.com/office/drawing/2014/main" id="{3D2CBF01-6EE9-46C4-9CDF-EDDE9567A7F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3346302" y="213090"/>
            <a:ext cx="1103766" cy="852106"/>
          </a:xfrm>
          <a:prstGeom prst="rect">
            <a:avLst/>
          </a:prstGeom>
        </p:spPr>
      </p:pic>
    </p:spTree>
    <p:extLst>
      <p:ext uri="{BB962C8B-B14F-4D97-AF65-F5344CB8AC3E}">
        <p14:creationId xmlns:p14="http://schemas.microsoft.com/office/powerpoint/2010/main" val="3322923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lank_Slid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A255645-6AC5-40CC-9F66-4B15C7AEA147}"/>
              </a:ext>
            </a:extLst>
          </p:cNvPr>
          <p:cNvSpPr txBox="1"/>
          <p:nvPr userDrawn="1"/>
        </p:nvSpPr>
        <p:spPr>
          <a:xfrm>
            <a:off x="12179808" y="7636710"/>
            <a:ext cx="2308604"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spTree>
    <p:extLst>
      <p:ext uri="{BB962C8B-B14F-4D97-AF65-F5344CB8AC3E}">
        <p14:creationId xmlns:p14="http://schemas.microsoft.com/office/powerpoint/2010/main" val="2214161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with blue Windows logo on white background">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702259" y="3639867"/>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1" kern="1200" cap="none" spc="-60" baseline="0" dirty="0">
                <a:ln w="3175">
                  <a:noFill/>
                </a:ln>
                <a:solidFill>
                  <a:schemeClr val="bg1"/>
                </a:solidFill>
                <a:effectLst/>
                <a:latin typeface="+mn-lt"/>
                <a:ea typeface="+mn-ea"/>
                <a:cs typeface="Segoe UI" pitchFamily="34" charset="0"/>
              </a:defRPr>
            </a:lvl1pPr>
          </a:lstStyle>
          <a:p>
            <a:r>
              <a:rPr lang="en-US" dirty="0"/>
              <a:t>Demo title</a:t>
            </a:r>
          </a:p>
        </p:txBody>
      </p:sp>
      <p:sp>
        <p:nvSpPr>
          <p:cNvPr id="16" name="Text Placeholder 4"/>
          <p:cNvSpPr>
            <a:spLocks noGrp="1"/>
          </p:cNvSpPr>
          <p:nvPr>
            <p:ph type="body" sz="quarter" idx="12" hasCustomPrompt="1"/>
          </p:nvPr>
        </p:nvSpPr>
        <p:spPr>
          <a:xfrm>
            <a:off x="702259" y="4772784"/>
            <a:ext cx="10972800" cy="369332"/>
          </a:xfrm>
          <a:prstGeom prst="rect">
            <a:avLst/>
          </a:prstGeom>
          <a:noFill/>
        </p:spPr>
        <p:txBody>
          <a:bodyPr lIns="0" tIns="0" rIns="0" bIns="0">
            <a:spAutoFit/>
          </a:bodyPr>
          <a:lstStyle>
            <a:lvl1pPr marL="0" indent="0">
              <a:spcBef>
                <a:spcPts val="0"/>
              </a:spcBef>
              <a:spcAft>
                <a:spcPts val="0"/>
              </a:spcAft>
              <a:buFont typeface="Arial" panose="020B0604020202020204" pitchFamily="34" charset="0"/>
              <a:buNone/>
              <a:defRPr sz="2400" spc="0" baseline="0">
                <a:solidFill>
                  <a:schemeClr val="bg1"/>
                </a:solidFill>
                <a:latin typeface="+mn-lt"/>
              </a:defRPr>
            </a:lvl1pPr>
          </a:lstStyle>
          <a:p>
            <a:pPr lvl="0"/>
            <a:r>
              <a:rPr lang="en-US" dirty="0"/>
              <a:t>Content</a:t>
            </a:r>
          </a:p>
        </p:txBody>
      </p:sp>
      <p:pic>
        <p:nvPicPr>
          <p:cNvPr id="17" name="Picture 16">
            <a:extLst>
              <a:ext uri="{FF2B5EF4-FFF2-40B4-BE49-F238E27FC236}">
                <a16:creationId xmlns:a16="http://schemas.microsoft.com/office/drawing/2014/main" id="{28399504-2866-446F-A3DB-56B74A101EF3}"/>
              </a:ext>
            </a:extLst>
          </p:cNvPr>
          <p:cNvPicPr>
            <a:picLocks noChangeAspect="1"/>
          </p:cNvPicPr>
          <p:nvPr userDrawn="1"/>
        </p:nvPicPr>
        <p:blipFill>
          <a:blip r:embed="rId2"/>
          <a:stretch>
            <a:fillRect/>
          </a:stretch>
        </p:blipFill>
        <p:spPr>
          <a:xfrm>
            <a:off x="11675059" y="5142116"/>
            <a:ext cx="2086869" cy="3167922"/>
          </a:xfrm>
          <a:prstGeom prst="rect">
            <a:avLst/>
          </a:prstGeom>
        </p:spPr>
      </p:pic>
      <p:sp>
        <p:nvSpPr>
          <p:cNvPr id="7" name="TextBox 6">
            <a:extLst>
              <a:ext uri="{FF2B5EF4-FFF2-40B4-BE49-F238E27FC236}">
                <a16:creationId xmlns:a16="http://schemas.microsoft.com/office/drawing/2014/main" id="{CF9503B2-C400-4FF2-B828-AE36B769EE62}"/>
              </a:ext>
            </a:extLst>
          </p:cNvPr>
          <p:cNvSpPr txBox="1"/>
          <p:nvPr userDrawn="1"/>
        </p:nvSpPr>
        <p:spPr>
          <a:xfrm>
            <a:off x="164790" y="7636710"/>
            <a:ext cx="2310186"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pic>
        <p:nvPicPr>
          <p:cNvPr id="9" name="Picture 8">
            <a:extLst>
              <a:ext uri="{FF2B5EF4-FFF2-40B4-BE49-F238E27FC236}">
                <a16:creationId xmlns:a16="http://schemas.microsoft.com/office/drawing/2014/main" id="{1C3BDF90-81B7-4AD2-8EF1-9DFA38642F4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3346302" y="213090"/>
            <a:ext cx="1103766" cy="852106"/>
          </a:xfrm>
          <a:prstGeom prst="rect">
            <a:avLst/>
          </a:prstGeom>
        </p:spPr>
      </p:pic>
    </p:spTree>
    <p:extLst>
      <p:ext uri="{BB962C8B-B14F-4D97-AF65-F5344CB8AC3E}">
        <p14:creationId xmlns:p14="http://schemas.microsoft.com/office/powerpoint/2010/main" val="2921530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le slide with blue Windows logo on white background">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5767473" y="3505403"/>
            <a:ext cx="3449679" cy="1218795"/>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8800" b="1" kern="1200" cap="none" spc="-60" baseline="0" dirty="0">
                <a:ln w="3175">
                  <a:noFill/>
                </a:ln>
                <a:solidFill>
                  <a:schemeClr val="bg1"/>
                </a:solidFill>
                <a:effectLst/>
                <a:latin typeface="+mn-lt"/>
                <a:ea typeface="+mn-ea"/>
                <a:cs typeface="Segoe UI" pitchFamily="34" charset="0"/>
              </a:defRPr>
            </a:lvl1pPr>
          </a:lstStyle>
          <a:p>
            <a:r>
              <a:rPr lang="en-US" dirty="0"/>
              <a:t>Q &amp; A</a:t>
            </a:r>
          </a:p>
        </p:txBody>
      </p:sp>
      <p:pic>
        <p:nvPicPr>
          <p:cNvPr id="17" name="Picture 16">
            <a:extLst>
              <a:ext uri="{FF2B5EF4-FFF2-40B4-BE49-F238E27FC236}">
                <a16:creationId xmlns:a16="http://schemas.microsoft.com/office/drawing/2014/main" id="{28399504-2866-446F-A3DB-56B74A101EF3}"/>
              </a:ext>
            </a:extLst>
          </p:cNvPr>
          <p:cNvPicPr>
            <a:picLocks noChangeAspect="1"/>
          </p:cNvPicPr>
          <p:nvPr userDrawn="1"/>
        </p:nvPicPr>
        <p:blipFill>
          <a:blip r:embed="rId2"/>
          <a:stretch>
            <a:fillRect/>
          </a:stretch>
        </p:blipFill>
        <p:spPr>
          <a:xfrm>
            <a:off x="11675059" y="5142116"/>
            <a:ext cx="2086869" cy="3167922"/>
          </a:xfrm>
          <a:prstGeom prst="rect">
            <a:avLst/>
          </a:prstGeom>
        </p:spPr>
      </p:pic>
      <p:sp>
        <p:nvSpPr>
          <p:cNvPr id="7" name="TextBox 6">
            <a:extLst>
              <a:ext uri="{FF2B5EF4-FFF2-40B4-BE49-F238E27FC236}">
                <a16:creationId xmlns:a16="http://schemas.microsoft.com/office/drawing/2014/main" id="{CF9503B2-C400-4FF2-B828-AE36B769EE62}"/>
              </a:ext>
            </a:extLst>
          </p:cNvPr>
          <p:cNvSpPr txBox="1"/>
          <p:nvPr userDrawn="1"/>
        </p:nvSpPr>
        <p:spPr>
          <a:xfrm>
            <a:off x="164790" y="7636710"/>
            <a:ext cx="2249226"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pic>
        <p:nvPicPr>
          <p:cNvPr id="6" name="Picture 5">
            <a:extLst>
              <a:ext uri="{FF2B5EF4-FFF2-40B4-BE49-F238E27FC236}">
                <a16:creationId xmlns:a16="http://schemas.microsoft.com/office/drawing/2014/main" id="{49AD414A-7207-4688-B142-25EC3EEAE06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3346302" y="213090"/>
            <a:ext cx="1103766" cy="852106"/>
          </a:xfrm>
          <a:prstGeom prst="rect">
            <a:avLst/>
          </a:prstGeom>
        </p:spPr>
      </p:pic>
    </p:spTree>
    <p:extLst>
      <p:ext uri="{BB962C8B-B14F-4D97-AF65-F5344CB8AC3E}">
        <p14:creationId xmlns:p14="http://schemas.microsoft.com/office/powerpoint/2010/main" val="695861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hankYou_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BFD5B93-2926-40E7-8152-4B1DB45D531F}"/>
              </a:ext>
            </a:extLst>
          </p:cNvPr>
          <p:cNvSpPr>
            <a:spLocks noGrp="1"/>
          </p:cNvSpPr>
          <p:nvPr>
            <p:ph type="title" hasCustomPrompt="1"/>
          </p:nvPr>
        </p:nvSpPr>
        <p:spPr>
          <a:xfrm>
            <a:off x="800230" y="727314"/>
            <a:ext cx="4686169" cy="598305"/>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4320" b="1" kern="1200" cap="none" spc="-60" baseline="0" dirty="0">
                <a:ln w="3175">
                  <a:noFill/>
                </a:ln>
                <a:solidFill>
                  <a:schemeClr val="bg1"/>
                </a:solidFill>
                <a:effectLst/>
                <a:latin typeface="+mn-lt"/>
                <a:ea typeface="Segoe UI Black" panose="020B0A02040204020203" pitchFamily="34" charset="0"/>
                <a:cs typeface="Segoe UI" pitchFamily="34" charset="0"/>
              </a:defRPr>
            </a:lvl1pPr>
          </a:lstStyle>
          <a:p>
            <a:r>
              <a:rPr lang="en-US" dirty="0"/>
              <a:t>THANK YOU !</a:t>
            </a:r>
          </a:p>
        </p:txBody>
      </p:sp>
      <p:sp>
        <p:nvSpPr>
          <p:cNvPr id="6" name="Text Placeholder 4">
            <a:extLst>
              <a:ext uri="{FF2B5EF4-FFF2-40B4-BE49-F238E27FC236}">
                <a16:creationId xmlns:a16="http://schemas.microsoft.com/office/drawing/2014/main" id="{34EDE0F8-003E-446A-9CCB-3D93AD93B0FD}"/>
              </a:ext>
            </a:extLst>
          </p:cNvPr>
          <p:cNvSpPr>
            <a:spLocks noGrp="1"/>
          </p:cNvSpPr>
          <p:nvPr>
            <p:ph type="body" sz="quarter" idx="12" hasCustomPrompt="1"/>
          </p:nvPr>
        </p:nvSpPr>
        <p:spPr>
          <a:xfrm>
            <a:off x="800230" y="4013745"/>
            <a:ext cx="4890857" cy="295465"/>
          </a:xfrm>
          <a:noFill/>
        </p:spPr>
        <p:txBody>
          <a:bodyPr wrap="square" lIns="0" tIns="0" rIns="0" bIns="0">
            <a:spAutoFit/>
          </a:bodyPr>
          <a:lstStyle>
            <a:lvl1pPr marL="0" indent="0">
              <a:spcBef>
                <a:spcPts val="0"/>
              </a:spcBef>
              <a:buNone/>
              <a:defRPr sz="2800" b="1" spc="0" baseline="0">
                <a:solidFill>
                  <a:schemeClr val="bg1"/>
                </a:solidFill>
                <a:latin typeface="Segoe UI" panose="020B0502040204020203" pitchFamily="34"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883B0BDC-EFBE-4EE2-9446-E8320596B2C6}"/>
              </a:ext>
            </a:extLst>
          </p:cNvPr>
          <p:cNvSpPr>
            <a:spLocks noGrp="1"/>
          </p:cNvSpPr>
          <p:nvPr>
            <p:ph type="body" sz="quarter" idx="15" hasCustomPrompt="1"/>
          </p:nvPr>
        </p:nvSpPr>
        <p:spPr>
          <a:xfrm>
            <a:off x="800230" y="4402135"/>
            <a:ext cx="4890857" cy="258533"/>
          </a:xfrm>
          <a:noFill/>
        </p:spPr>
        <p:txBody>
          <a:bodyPr wrap="square" lIns="0" tIns="0" rIns="0" bIns="0">
            <a:spAutoFit/>
          </a:bodyPr>
          <a:lstStyle>
            <a:lvl1pPr marL="0" indent="0">
              <a:spcBef>
                <a:spcPts val="0"/>
              </a:spcBef>
              <a:buNone/>
              <a:defRPr sz="2400" spc="0" baseline="0">
                <a:solidFill>
                  <a:schemeClr val="bg1"/>
                </a:solidFill>
                <a:latin typeface="Segoe UI" panose="020B0502040204020203" pitchFamily="34" charset="0"/>
                <a:cs typeface="Segoe UI" panose="020B0502040204020203" pitchFamily="34" charset="0"/>
              </a:defRPr>
            </a:lvl1pPr>
          </a:lstStyle>
          <a:p>
            <a:pPr lvl="0"/>
            <a:r>
              <a:rPr lang="en-US" dirty="0"/>
              <a:t>Speaker one subtitle text</a:t>
            </a:r>
          </a:p>
        </p:txBody>
      </p:sp>
      <p:sp>
        <p:nvSpPr>
          <p:cNvPr id="9" name="Text Placeholder 4">
            <a:extLst>
              <a:ext uri="{FF2B5EF4-FFF2-40B4-BE49-F238E27FC236}">
                <a16:creationId xmlns:a16="http://schemas.microsoft.com/office/drawing/2014/main" id="{022C9921-9FD0-4BF0-BE16-2A88E9B884AB}"/>
              </a:ext>
            </a:extLst>
          </p:cNvPr>
          <p:cNvSpPr>
            <a:spLocks noGrp="1"/>
          </p:cNvSpPr>
          <p:nvPr>
            <p:ph type="body" sz="quarter" idx="16" hasCustomPrompt="1"/>
          </p:nvPr>
        </p:nvSpPr>
        <p:spPr>
          <a:xfrm>
            <a:off x="800230" y="4998429"/>
            <a:ext cx="4890857" cy="295465"/>
          </a:xfrm>
          <a:noFill/>
        </p:spPr>
        <p:txBody>
          <a:bodyPr wrap="square" lIns="0" tIns="0" rIns="0" bIns="0">
            <a:spAutoFit/>
          </a:bodyPr>
          <a:lstStyle>
            <a:lvl1pPr marL="0" indent="0">
              <a:spcBef>
                <a:spcPts val="0"/>
              </a:spcBef>
              <a:buNone/>
              <a:defRPr sz="2800" b="1" spc="0" baseline="0">
                <a:solidFill>
                  <a:schemeClr val="bg1"/>
                </a:solidFill>
                <a:latin typeface="Segoe UI" panose="020B0502040204020203" pitchFamily="34" charset="0"/>
                <a:cs typeface="Segoe UI" panose="020B0502040204020203" pitchFamily="34" charset="0"/>
              </a:defRPr>
            </a:lvl1pPr>
          </a:lstStyle>
          <a:p>
            <a:pPr lvl="0"/>
            <a:r>
              <a:rPr lang="en-US" dirty="0"/>
              <a:t>Speaker two name</a:t>
            </a:r>
          </a:p>
        </p:txBody>
      </p:sp>
      <p:sp>
        <p:nvSpPr>
          <p:cNvPr id="10" name="Text Placeholder 4">
            <a:extLst>
              <a:ext uri="{FF2B5EF4-FFF2-40B4-BE49-F238E27FC236}">
                <a16:creationId xmlns:a16="http://schemas.microsoft.com/office/drawing/2014/main" id="{123A88AD-7DAB-4B6E-963C-F0374313C22B}"/>
              </a:ext>
            </a:extLst>
          </p:cNvPr>
          <p:cNvSpPr>
            <a:spLocks noGrp="1"/>
          </p:cNvSpPr>
          <p:nvPr>
            <p:ph type="body" sz="quarter" idx="17" hasCustomPrompt="1"/>
          </p:nvPr>
        </p:nvSpPr>
        <p:spPr>
          <a:xfrm>
            <a:off x="800230" y="5367762"/>
            <a:ext cx="4890857" cy="258533"/>
          </a:xfrm>
          <a:noFill/>
        </p:spPr>
        <p:txBody>
          <a:bodyPr wrap="square" lIns="0" tIns="0" rIns="0" bIns="0">
            <a:spAutoFit/>
          </a:bodyPr>
          <a:lstStyle>
            <a:lvl1pPr marL="0" indent="0">
              <a:spcBef>
                <a:spcPts val="0"/>
              </a:spcBef>
              <a:buNone/>
              <a:defRPr sz="2400" spc="0" baseline="0">
                <a:solidFill>
                  <a:schemeClr val="bg1"/>
                </a:solidFill>
                <a:latin typeface="Segoe UI" panose="020B0502040204020203" pitchFamily="34" charset="0"/>
                <a:cs typeface="Segoe UI" panose="020B0502040204020203" pitchFamily="34" charset="0"/>
              </a:defRPr>
            </a:lvl1pPr>
          </a:lstStyle>
          <a:p>
            <a:pPr lvl="0"/>
            <a:r>
              <a:rPr lang="en-US" dirty="0"/>
              <a:t>Speaker two subtitle text</a:t>
            </a:r>
          </a:p>
        </p:txBody>
      </p:sp>
      <p:sp>
        <p:nvSpPr>
          <p:cNvPr id="11" name="TextBox 10">
            <a:extLst>
              <a:ext uri="{FF2B5EF4-FFF2-40B4-BE49-F238E27FC236}">
                <a16:creationId xmlns:a16="http://schemas.microsoft.com/office/drawing/2014/main" id="{8740B7E1-66BB-4750-8B80-58B41483CEF7}"/>
              </a:ext>
            </a:extLst>
          </p:cNvPr>
          <p:cNvSpPr txBox="1"/>
          <p:nvPr userDrawn="1"/>
        </p:nvSpPr>
        <p:spPr>
          <a:xfrm>
            <a:off x="12252960" y="7636710"/>
            <a:ext cx="2235452" cy="461665"/>
          </a:xfrm>
          <a:prstGeom prst="rect">
            <a:avLst/>
          </a:prstGeom>
          <a:noFill/>
        </p:spPr>
        <p:txBody>
          <a:bodyPr wrap="square">
            <a:spAutoFit/>
          </a:bodyPr>
          <a:lstStyle/>
          <a:p>
            <a:r>
              <a:rPr lang="en-IN" sz="2400" b="1" i="0" u="none" strike="noStrike" baseline="0" dirty="0">
                <a:solidFill>
                  <a:schemeClr val="bg1"/>
                </a:solidFill>
                <a:latin typeface="Segoe UI" panose="020B0502040204020203" pitchFamily="34" charset="0"/>
                <a:cs typeface="Segoe UI" panose="020B0502040204020203" pitchFamily="34" charset="0"/>
              </a:rPr>
              <a:t>#GlobalAzure</a:t>
            </a:r>
            <a:endParaRPr lang="en-IN" sz="2400" dirty="0"/>
          </a:p>
        </p:txBody>
      </p:sp>
      <p:sp>
        <p:nvSpPr>
          <p:cNvPr id="8" name="Text Placeholder 7">
            <a:extLst>
              <a:ext uri="{FF2B5EF4-FFF2-40B4-BE49-F238E27FC236}">
                <a16:creationId xmlns:a16="http://schemas.microsoft.com/office/drawing/2014/main" id="{41CB5E37-4407-4270-A9AC-A6779F2D6921}"/>
              </a:ext>
            </a:extLst>
          </p:cNvPr>
          <p:cNvSpPr>
            <a:spLocks noGrp="1"/>
          </p:cNvSpPr>
          <p:nvPr>
            <p:ph type="body" sz="quarter" idx="21" hasCustomPrompt="1"/>
          </p:nvPr>
        </p:nvSpPr>
        <p:spPr>
          <a:xfrm>
            <a:off x="800230" y="2552439"/>
            <a:ext cx="7122604" cy="651637"/>
          </a:xfrm>
          <a:prstGeom prst="rect">
            <a:avLst/>
          </a:prstGeom>
        </p:spPr>
        <p:txBody>
          <a:bodyPr/>
          <a:lstStyle>
            <a:lvl1pPr>
              <a:defRPr sz="3600" b="1">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IN" dirty="0"/>
              <a:t>Presentation title</a:t>
            </a:r>
          </a:p>
        </p:txBody>
      </p:sp>
    </p:spTree>
    <p:extLst>
      <p:ext uri="{BB962C8B-B14F-4D97-AF65-F5344CB8AC3E}">
        <p14:creationId xmlns:p14="http://schemas.microsoft.com/office/powerpoint/2010/main" val="394804992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8023F"/>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 uri="{C183D7F6-B498-43B3-948B-1728B52AA6E4}">
                <adec:decorative xmlns:adec="http://schemas.microsoft.com/office/drawing/2017/decorative" val="1"/>
              </a:ext>
            </a:extLst>
          </p:cNvPr>
          <p:cNvGrpSpPr/>
          <p:nvPr userDrawn="1"/>
        </p:nvGrpSpPr>
        <p:grpSpPr>
          <a:xfrm>
            <a:off x="0" y="0"/>
            <a:ext cx="14630400" cy="82296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 uri="{C183D7F6-B498-43B3-948B-1728B52AA6E4}">
                <adec:decorative xmlns:adec="http://schemas.microsoft.com/office/drawing/2017/decorative" val="1"/>
              </a:ext>
            </a:extLst>
          </p:cNvPr>
          <p:cNvSpPr/>
          <p:nvPr userDrawn="1"/>
        </p:nvSpPr>
        <p:spPr bwMode="auto">
          <a:xfrm>
            <a:off x="0" y="0"/>
            <a:ext cx="702259" cy="702259"/>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 uri="{C183D7F6-B498-43B3-948B-1728B52AA6E4}">
                <adec:decorative xmlns:adec="http://schemas.microsoft.com/office/drawing/2017/decorative" val="1"/>
              </a:ext>
            </a:extLst>
          </p:cNvPr>
          <p:cNvSpPr/>
          <p:nvPr userDrawn="1"/>
        </p:nvSpPr>
        <p:spPr bwMode="auto">
          <a:xfrm>
            <a:off x="0" y="0"/>
            <a:ext cx="351130" cy="35113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 name="Black, white and grays">
            <a:extLst>
              <a:ext uri="{FF2B5EF4-FFF2-40B4-BE49-F238E27FC236}">
                <a16:creationId xmlns:a16="http://schemas.microsoft.com/office/drawing/2014/main" id="{7A01D5E4-0370-4DB3-ABE5-512F4205104F}"/>
              </a:ext>
              <a:ext uri="{C183D7F6-B498-43B3-948B-1728B52AA6E4}">
                <adec:decorative xmlns:adec="http://schemas.microsoft.com/office/drawing/2017/decorative" val="1"/>
              </a:ext>
            </a:extLst>
          </p:cNvPr>
          <p:cNvGrpSpPr/>
          <p:nvPr userDrawn="1"/>
        </p:nvGrpSpPr>
        <p:grpSpPr>
          <a:xfrm>
            <a:off x="7273994" y="8354419"/>
            <a:ext cx="7352748" cy="848860"/>
            <a:chOff x="3079386" y="2596661"/>
            <a:chExt cx="7352748" cy="848860"/>
          </a:xfrm>
        </p:grpSpPr>
        <p:grpSp>
          <p:nvGrpSpPr>
            <p:cNvPr id="2" name="Groupe 1">
              <a:extLst>
                <a:ext uri="{FF2B5EF4-FFF2-40B4-BE49-F238E27FC236}">
                  <a16:creationId xmlns:a16="http://schemas.microsoft.com/office/drawing/2014/main" id="{A3380582-0850-44FB-9921-CE1A63A57A5E}"/>
                </a:ext>
              </a:extLst>
            </p:cNvPr>
            <p:cNvGrpSpPr/>
            <p:nvPr userDrawn="1"/>
          </p:nvGrpSpPr>
          <p:grpSpPr>
            <a:xfrm rot="16200000">
              <a:off x="6550623" y="-435989"/>
              <a:ext cx="410273" cy="7352748"/>
              <a:chOff x="9487019" y="876852"/>
              <a:chExt cx="410273" cy="7352748"/>
            </a:xfrm>
          </p:grpSpPr>
          <p:sp>
            <p:nvSpPr>
              <p:cNvPr id="146" name="object 16">
                <a:extLst>
                  <a:ext uri="{FF2B5EF4-FFF2-40B4-BE49-F238E27FC236}">
                    <a16:creationId xmlns:a16="http://schemas.microsoft.com/office/drawing/2014/main" id="{859C6F1E-967F-394E-B787-8539C10BC369}"/>
                  </a:ext>
                </a:extLst>
              </p:cNvPr>
              <p:cNvSpPr txBox="1"/>
              <p:nvPr/>
            </p:nvSpPr>
            <p:spPr>
              <a:xfrm rot="5400000">
                <a:off x="9078769" y="7411078"/>
                <a:ext cx="1226773" cy="410272"/>
              </a:xfrm>
              <a:prstGeom prst="rect">
                <a:avLst/>
              </a:prstGeom>
              <a:solidFill>
                <a:srgbClr val="F2F2F2"/>
              </a:solidFill>
              <a:ln w="6350">
                <a:solidFill>
                  <a:srgbClr val="E6E6E6"/>
                </a:solidFill>
              </a:ln>
            </p:spPr>
            <p:txBody>
              <a:bodyPr vert="horz" wrap="none" lIns="45720" tIns="27432" rIns="45720" bIns="27432" rtlCol="0" anchor="t" anchorCtr="0">
                <a:norm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mn-ea"/>
                    <a:cs typeface="Segoe UI" charset="0"/>
                  </a:rPr>
                  <a:t>Extra Light Gray</a:t>
                </a:r>
                <a:endParaRPr kumimoji="0" lang="cs-CZ" sz="840" b="1" i="0" u="none" strike="noStrike" kern="1200" cap="none" spc="0" normalizeH="0" baseline="0" noProof="0" dirty="0">
                  <a:ln>
                    <a:noFill/>
                  </a:ln>
                  <a:solidFill>
                    <a:srgbClr val="000000"/>
                  </a:solidFill>
                  <a:effectLst/>
                  <a:uLnTx/>
                  <a:uFillTx/>
                  <a:latin typeface="Segoe UI" charset="0"/>
                  <a:ea typeface="+mn-ea"/>
                  <a:cs typeface="Segoe UI" charset="0"/>
                </a:endParaRP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R2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G2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B2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4" name="object 15">
                <a:extLst>
                  <a:ext uri="{FF2B5EF4-FFF2-40B4-BE49-F238E27FC236}">
                    <a16:creationId xmlns:a16="http://schemas.microsoft.com/office/drawing/2014/main" id="{1D395897-A51E-C54D-9D1D-38873B0F3F1A}"/>
                  </a:ext>
                </a:extLst>
              </p:cNvPr>
              <p:cNvSpPr txBox="1"/>
              <p:nvPr/>
            </p:nvSpPr>
            <p:spPr>
              <a:xfrm rot="5400000">
                <a:off x="9078769" y="6188384"/>
                <a:ext cx="1226773" cy="410272"/>
              </a:xfrm>
              <a:prstGeom prst="rect">
                <a:avLst/>
              </a:prstGeom>
              <a:solidFill>
                <a:srgbClr val="E6E6E6"/>
              </a:solidFill>
              <a:ln w="3175">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Light</a:t>
                </a: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 </a:t>
                </a: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R230 G230 B230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5" name="object 14">
                <a:extLst>
                  <a:ext uri="{FF2B5EF4-FFF2-40B4-BE49-F238E27FC236}">
                    <a16:creationId xmlns:a16="http://schemas.microsoft.com/office/drawing/2014/main" id="{10EA571D-902C-8547-BEFA-966221F0F224}"/>
                  </a:ext>
                </a:extLst>
              </p:cNvPr>
              <p:cNvSpPr txBox="1"/>
              <p:nvPr/>
            </p:nvSpPr>
            <p:spPr>
              <a:xfrm rot="5400000">
                <a:off x="9078769" y="4961612"/>
                <a:ext cx="1226773" cy="410272"/>
              </a:xfrm>
              <a:prstGeom prst="rect">
                <a:avLst/>
              </a:prstGeom>
              <a:solidFill>
                <a:srgbClr val="D2D2D2"/>
              </a:solidFill>
              <a:ln w="6350">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R210 G210 B210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3" name="object 19">
                <a:extLst>
                  <a:ext uri="{FF2B5EF4-FFF2-40B4-BE49-F238E27FC236}">
                    <a16:creationId xmlns:a16="http://schemas.microsoft.com/office/drawing/2014/main" id="{E4A4C58D-6B40-8F40-A8F2-6546F6C99A49}"/>
                  </a:ext>
                </a:extLst>
              </p:cNvPr>
              <p:cNvSpPr txBox="1"/>
              <p:nvPr/>
            </p:nvSpPr>
            <p:spPr>
              <a:xfrm rot="5400000">
                <a:off x="9078768" y="3738918"/>
                <a:ext cx="1226773" cy="410272"/>
              </a:xfrm>
              <a:prstGeom prst="rect">
                <a:avLst/>
              </a:prstGeom>
              <a:solidFill>
                <a:srgbClr val="737373"/>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Mid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 </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R115 G115 B115</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2" name="object 22">
                <a:extLst>
                  <a:ext uri="{FF2B5EF4-FFF2-40B4-BE49-F238E27FC236}">
                    <a16:creationId xmlns:a16="http://schemas.microsoft.com/office/drawing/2014/main" id="{5141FD8F-F7DE-2A45-9E44-1ECEFD28CF8E}"/>
                  </a:ext>
                </a:extLst>
              </p:cNvPr>
              <p:cNvSpPr txBox="1"/>
              <p:nvPr/>
            </p:nvSpPr>
            <p:spPr>
              <a:xfrm rot="5400000">
                <a:off x="9078768" y="2511876"/>
                <a:ext cx="1226773" cy="410272"/>
              </a:xfrm>
              <a:prstGeom prst="rect">
                <a:avLst/>
              </a:prstGeom>
              <a:solidFill>
                <a:srgbClr val="505050"/>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G</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B</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7" name="object 22">
                <a:extLst>
                  <a:ext uri="{FF2B5EF4-FFF2-40B4-BE49-F238E27FC236}">
                    <a16:creationId xmlns:a16="http://schemas.microsoft.com/office/drawing/2014/main" id="{66BF1245-79F6-BB46-8211-1F6CFF8FC909}"/>
                  </a:ext>
                </a:extLst>
              </p:cNvPr>
              <p:cNvSpPr txBox="1"/>
              <p:nvPr/>
            </p:nvSpPr>
            <p:spPr>
              <a:xfrm rot="5400000">
                <a:off x="9078768" y="1285103"/>
                <a:ext cx="1226773" cy="410272"/>
              </a:xfrm>
              <a:prstGeom prst="rect">
                <a:avLst/>
              </a:prstGeom>
              <a:solidFill>
                <a:srgbClr val="2F2F2F"/>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Extra </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t>
                </a:r>
                <a:r>
                  <a:rPr kumimoji="0" lang="en-US"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ar</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k</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R47 G47 B47</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sp>
          <p:nvSpPr>
            <p:cNvPr id="141" name="object 16">
              <a:extLst>
                <a:ext uri="{FF2B5EF4-FFF2-40B4-BE49-F238E27FC236}">
                  <a16:creationId xmlns:a16="http://schemas.microsoft.com/office/drawing/2014/main" id="{3D52AE5F-974A-2943-811F-380C61D7923A}"/>
                </a:ext>
              </a:extLst>
            </p:cNvPr>
            <p:cNvSpPr txBox="1"/>
            <p:nvPr/>
          </p:nvSpPr>
          <p:spPr>
            <a:xfrm>
              <a:off x="6755896" y="2596661"/>
              <a:ext cx="3676238" cy="438133"/>
            </a:xfrm>
            <a:prstGeom prst="rect">
              <a:avLst/>
            </a:prstGeom>
            <a:solidFill>
              <a:srgbClr val="FFFFFF"/>
            </a:solidFill>
            <a:ln w="6350">
              <a:solidFill>
                <a:schemeClr val="bg1">
                  <a:lumMod val="85000"/>
                </a:schemeClr>
              </a:solidFill>
            </a:ln>
          </p:spPr>
          <p:txBody>
            <a:bodyPr vert="horz" wrap="none" lIns="0" tIns="27432" rIns="45720" bIns="27432" rtlCol="0" anchor="t" anchorCtr="0">
              <a:normAutofit/>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White</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G255 B255</a:t>
              </a: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0" name="object 25">
              <a:extLst>
                <a:ext uri="{FF2B5EF4-FFF2-40B4-BE49-F238E27FC236}">
                  <a16:creationId xmlns:a16="http://schemas.microsoft.com/office/drawing/2014/main" id="{63D91D28-976A-054E-9200-E5B8F287AA2E}"/>
                </a:ext>
              </a:extLst>
            </p:cNvPr>
            <p:cNvSpPr txBox="1"/>
            <p:nvPr/>
          </p:nvSpPr>
          <p:spPr>
            <a:xfrm>
              <a:off x="3079387" y="2597115"/>
              <a:ext cx="3693962" cy="438133"/>
            </a:xfrm>
            <a:prstGeom prst="rect">
              <a:avLst/>
            </a:prstGeom>
            <a:solidFill>
              <a:srgbClr val="000000"/>
            </a:solidFill>
          </p:spPr>
          <p:txBody>
            <a:bodyPr vert="horz" wrap="none" lIns="0" tIns="27432" rIns="45720" bIns="27432" rtlCol="0">
              <a:noAutofit/>
            </a:bodyPr>
            <a:lstStyle/>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Rich Black</a:t>
              </a:r>
              <a:endPar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G0 B0</a:t>
              </a:r>
            </a:p>
            <a:p>
              <a:pPr marL="106675" marR="0" lvl="0" indent="0" algn="l" defTabSz="914364" rtl="0" eaLnBrk="1" fontAlgn="auto" latinLnBrk="0" hangingPunct="1">
                <a:lnSpc>
                  <a:spcPct val="11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br>
                <a:rPr kumimoji="0" lang="en-US" sz="840" b="0" i="0" u="none" strike="noStrike" kern="1200" cap="none" spc="0" normalizeH="0" baseline="0" noProof="0" dirty="0">
                  <a:ln>
                    <a:noFill/>
                  </a:ln>
                  <a:solidFill>
                    <a:srgbClr val="FFFFFF"/>
                  </a:solidFill>
                  <a:effectLst/>
                  <a:highlight>
                    <a:srgbClr val="FF0000"/>
                  </a:highlight>
                  <a:uLnTx/>
                  <a:uFillTx/>
                  <a:latin typeface="Segoe UI" panose="020B0502040204020203" pitchFamily="34" charset="0"/>
                  <a:ea typeface="+mn-ea"/>
                  <a:cs typeface="Segoe UI" panose="020B0502040204020203" pitchFamily="34" charset="0"/>
                </a:rPr>
              </a:br>
              <a:endParaRPr kumimoji="0" lang="mr-IN" sz="840" b="0" i="0" u="none" strike="noStrike" kern="1200" cap="none" spc="0" normalizeH="0" baseline="0" noProof="0" dirty="0">
                <a:ln>
                  <a:noFill/>
                </a:ln>
                <a:solidFill>
                  <a:prstClr val="black"/>
                </a:solidFill>
                <a:effectLst/>
                <a:highlight>
                  <a:srgbClr val="FF0000"/>
                </a:highlight>
                <a:uLnTx/>
                <a:uFillTx/>
                <a:latin typeface="Segoe UI" panose="020B0502040204020203" pitchFamily="34" charset="0"/>
                <a:ea typeface="+mn-ea"/>
                <a:cs typeface="Segoe UI" panose="020B0502040204020203" pitchFamily="34" charset="0"/>
              </a:endParaRPr>
            </a:p>
          </p:txBody>
        </p:sp>
      </p:grpSp>
      <p:grpSp>
        <p:nvGrpSpPr>
          <p:cNvPr id="37" name="Purple theme">
            <a:extLst>
              <a:ext uri="{FF2B5EF4-FFF2-40B4-BE49-F238E27FC236}">
                <a16:creationId xmlns:a16="http://schemas.microsoft.com/office/drawing/2014/main" id="{792F544B-12A2-448A-8B83-A569B40D6C54}"/>
              </a:ext>
              <a:ext uri="{C183D7F6-B498-43B3-948B-1728B52AA6E4}">
                <adec:decorative xmlns:adec="http://schemas.microsoft.com/office/drawing/2017/decorative" val="1"/>
              </a:ext>
            </a:extLst>
          </p:cNvPr>
          <p:cNvGrpSpPr/>
          <p:nvPr userDrawn="1"/>
        </p:nvGrpSpPr>
        <p:grpSpPr>
          <a:xfrm rot="16200000">
            <a:off x="16046012" y="6954850"/>
            <a:ext cx="1322716" cy="1226783"/>
            <a:chOff x="4187065" y="7008141"/>
            <a:chExt cx="1322716" cy="1226783"/>
          </a:xfrm>
        </p:grpSpPr>
        <p:sp>
          <p:nvSpPr>
            <p:cNvPr id="123" name="object 94">
              <a:extLst>
                <a:ext uri="{FF2B5EF4-FFF2-40B4-BE49-F238E27FC236}">
                  <a16:creationId xmlns:a16="http://schemas.microsoft.com/office/drawing/2014/main" id="{000B45AA-DA07-422E-99A4-285E770871CC}"/>
                </a:ext>
              </a:extLst>
            </p:cNvPr>
            <p:cNvSpPr/>
            <p:nvPr/>
          </p:nvSpPr>
          <p:spPr>
            <a:xfrm rot="5400000">
              <a:off x="4348446" y="7358647"/>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8661C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Purple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R134 G97 B197</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24" name="object 96">
              <a:extLst>
                <a:ext uri="{FF2B5EF4-FFF2-40B4-BE49-F238E27FC236}">
                  <a16:creationId xmlns:a16="http://schemas.microsoft.com/office/drawing/2014/main" id="{1112FA86-FF81-4A22-9303-AFEA6BCD8CEC}"/>
                </a:ext>
              </a:extLst>
            </p:cNvPr>
            <p:cNvSpPr/>
            <p:nvPr/>
          </p:nvSpPr>
          <p:spPr>
            <a:xfrm rot="5400000">
              <a:off x="3836559" y="7358647"/>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B2E58"/>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R59 G46 B88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1" name="object 95">
              <a:extLst>
                <a:ext uri="{FF2B5EF4-FFF2-40B4-BE49-F238E27FC236}">
                  <a16:creationId xmlns:a16="http://schemas.microsoft.com/office/drawing/2014/main" id="{5D8291F4-51BF-4AAC-B50E-32C238C02E86}"/>
                </a:ext>
              </a:extLst>
            </p:cNvPr>
            <p:cNvSpPr/>
            <p:nvPr/>
          </p:nvSpPr>
          <p:spPr>
            <a:xfrm rot="5400000">
              <a:off x="4746146" y="7471280"/>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D59DFF"/>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R213 G157 B255</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91" name="object 55">
              <a:extLst>
                <a:ext uri="{FF2B5EF4-FFF2-40B4-BE49-F238E27FC236}">
                  <a16:creationId xmlns:a16="http://schemas.microsoft.com/office/drawing/2014/main" id="{DCF78ED8-B3FB-406A-848B-A2B57CD8CE09}"/>
                </a:ext>
              </a:extLst>
            </p:cNvPr>
            <p:cNvSpPr/>
            <p:nvPr/>
          </p:nvSpPr>
          <p:spPr>
            <a:xfrm rot="5400000">
              <a:off x="4821404" y="783608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7" name="object 55">
              <a:extLst>
                <a:ext uri="{FF2B5EF4-FFF2-40B4-BE49-F238E27FC236}">
                  <a16:creationId xmlns:a16="http://schemas.microsoft.com/office/drawing/2014/main" id="{B6FBF43C-37D4-423F-B8D0-81E03B59E746}"/>
                </a:ext>
              </a:extLst>
            </p:cNvPr>
            <p:cNvSpPr/>
            <p:nvPr/>
          </p:nvSpPr>
          <p:spPr>
            <a:xfrm rot="5400000">
              <a:off x="4321639" y="783609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D59D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6" name="Teal theme">
            <a:extLst>
              <a:ext uri="{FF2B5EF4-FFF2-40B4-BE49-F238E27FC236}">
                <a16:creationId xmlns:a16="http://schemas.microsoft.com/office/drawing/2014/main" id="{DA4F9A03-A77F-4EE7-A459-3495C090DB86}"/>
              </a:ext>
              <a:ext uri="{C183D7F6-B498-43B3-948B-1728B52AA6E4}">
                <adec:decorative xmlns:adec="http://schemas.microsoft.com/office/drawing/2017/decorative" val="1"/>
              </a:ext>
            </a:extLst>
          </p:cNvPr>
          <p:cNvGrpSpPr/>
          <p:nvPr userDrawn="1"/>
        </p:nvGrpSpPr>
        <p:grpSpPr>
          <a:xfrm rot="16200000">
            <a:off x="16050391" y="5573694"/>
            <a:ext cx="1322713" cy="1226774"/>
            <a:chOff x="4187065" y="4558674"/>
            <a:chExt cx="1322713" cy="1226774"/>
          </a:xfrm>
        </p:grpSpPr>
        <p:sp>
          <p:nvSpPr>
            <p:cNvPr id="170" name="object 74">
              <a:extLst>
                <a:ext uri="{FF2B5EF4-FFF2-40B4-BE49-F238E27FC236}">
                  <a16:creationId xmlns:a16="http://schemas.microsoft.com/office/drawing/2014/main" id="{6BE1C147-E1D2-4B60-80E5-DF5B001B06FE}"/>
                </a:ext>
              </a:extLst>
            </p:cNvPr>
            <p:cNvSpPr/>
            <p:nvPr/>
          </p:nvSpPr>
          <p:spPr>
            <a:xfrm rot="5400000">
              <a:off x="4348446" y="4909180"/>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857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Teal</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G133 B117</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71" name="object 76">
              <a:extLst>
                <a:ext uri="{FF2B5EF4-FFF2-40B4-BE49-F238E27FC236}">
                  <a16:creationId xmlns:a16="http://schemas.microsoft.com/office/drawing/2014/main" id="{6065E591-8064-4D8E-9A93-3E313066E0D3}"/>
                </a:ext>
              </a:extLst>
            </p:cNvPr>
            <p:cNvSpPr/>
            <p:nvPr/>
          </p:nvSpPr>
          <p:spPr>
            <a:xfrm rot="5400000">
              <a:off x="3836559" y="4909180"/>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74B47"/>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Teal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R39 G75 B71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5" name="object 75">
              <a:extLst>
                <a:ext uri="{FF2B5EF4-FFF2-40B4-BE49-F238E27FC236}">
                  <a16:creationId xmlns:a16="http://schemas.microsoft.com/office/drawing/2014/main" id="{8C132861-B1E6-415C-9826-E365F4F9ACAB}"/>
                </a:ext>
              </a:extLst>
            </p:cNvPr>
            <p:cNvSpPr/>
            <p:nvPr/>
          </p:nvSpPr>
          <p:spPr>
            <a:xfrm rot="5400000">
              <a:off x="4746143" y="502181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0E5D0"/>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Teal</a:t>
              </a: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R48 G229 B208</a:t>
              </a: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89" name="object 55">
              <a:extLst>
                <a:ext uri="{FF2B5EF4-FFF2-40B4-BE49-F238E27FC236}">
                  <a16:creationId xmlns:a16="http://schemas.microsoft.com/office/drawing/2014/main" id="{556935F2-6C89-45C2-90B7-A7D129D925C7}"/>
                </a:ext>
              </a:extLst>
            </p:cNvPr>
            <p:cNvSpPr/>
            <p:nvPr/>
          </p:nvSpPr>
          <p:spPr>
            <a:xfrm rot="5400000">
              <a:off x="4821404" y="538224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5" name="object 55">
              <a:extLst>
                <a:ext uri="{FF2B5EF4-FFF2-40B4-BE49-F238E27FC236}">
                  <a16:creationId xmlns:a16="http://schemas.microsoft.com/office/drawing/2014/main" id="{257DF31A-9079-42C6-9BF3-66CDAC5B8142}"/>
                </a:ext>
              </a:extLst>
            </p:cNvPr>
            <p:cNvSpPr/>
            <p:nvPr/>
          </p:nvSpPr>
          <p:spPr>
            <a:xfrm rot="5400000">
              <a:off x="4321637" y="5382251"/>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30E5D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4" name="Green theme">
            <a:extLst>
              <a:ext uri="{FF2B5EF4-FFF2-40B4-BE49-F238E27FC236}">
                <a16:creationId xmlns:a16="http://schemas.microsoft.com/office/drawing/2014/main" id="{50B35C9F-DD4A-4B7B-8A3F-24EFDC890210}"/>
              </a:ext>
              <a:ext uri="{C183D7F6-B498-43B3-948B-1728B52AA6E4}">
                <adec:decorative xmlns:adec="http://schemas.microsoft.com/office/drawing/2017/decorative" val="1"/>
              </a:ext>
            </a:extLst>
          </p:cNvPr>
          <p:cNvGrpSpPr/>
          <p:nvPr userDrawn="1"/>
        </p:nvGrpSpPr>
        <p:grpSpPr>
          <a:xfrm rot="16200000">
            <a:off x="16050097" y="4195174"/>
            <a:ext cx="1322714" cy="1226773"/>
            <a:chOff x="4187065" y="3335980"/>
            <a:chExt cx="1322714" cy="1226773"/>
          </a:xfrm>
        </p:grpSpPr>
        <p:sp>
          <p:nvSpPr>
            <p:cNvPr id="166" name="object 34">
              <a:extLst>
                <a:ext uri="{FF2B5EF4-FFF2-40B4-BE49-F238E27FC236}">
                  <a16:creationId xmlns:a16="http://schemas.microsoft.com/office/drawing/2014/main" id="{E1F2CC59-09F6-4569-97AD-2890EDF0CE76}"/>
                </a:ext>
              </a:extLst>
            </p:cNvPr>
            <p:cNvSpPr/>
            <p:nvPr/>
          </p:nvSpPr>
          <p:spPr>
            <a:xfrm rot="5400000">
              <a:off x="4348446" y="3686486"/>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107C1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Green</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R16 G124 B16</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67" name="object 36">
              <a:extLst>
                <a:ext uri="{FF2B5EF4-FFF2-40B4-BE49-F238E27FC236}">
                  <a16:creationId xmlns:a16="http://schemas.microsoft.com/office/drawing/2014/main" id="{BC74C497-119D-4E50-A405-0A079F1EBB11}"/>
                </a:ext>
              </a:extLst>
            </p:cNvPr>
            <p:cNvSpPr/>
            <p:nvPr/>
          </p:nvSpPr>
          <p:spPr>
            <a:xfrm rot="5400000">
              <a:off x="3836559" y="3686486"/>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5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 G75 B22</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3" name="object 35">
              <a:extLst>
                <a:ext uri="{FF2B5EF4-FFF2-40B4-BE49-F238E27FC236}">
                  <a16:creationId xmlns:a16="http://schemas.microsoft.com/office/drawing/2014/main" id="{4F51C496-AD90-48D6-8CCB-B003995A475C}"/>
                </a:ext>
              </a:extLst>
            </p:cNvPr>
            <p:cNvSpPr/>
            <p:nvPr/>
          </p:nvSpPr>
          <p:spPr>
            <a:xfrm rot="5400000">
              <a:off x="4746144" y="3799119"/>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9BF00B"/>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R155 G240 B11</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88" name="object 55">
              <a:extLst>
                <a:ext uri="{FF2B5EF4-FFF2-40B4-BE49-F238E27FC236}">
                  <a16:creationId xmlns:a16="http://schemas.microsoft.com/office/drawing/2014/main" id="{41ADEA77-C6E7-42CC-80F8-DAC1F656E2B2}"/>
                </a:ext>
              </a:extLst>
            </p:cNvPr>
            <p:cNvSpPr/>
            <p:nvPr/>
          </p:nvSpPr>
          <p:spPr>
            <a:xfrm rot="5400000">
              <a:off x="4821404" y="416365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sp>
          <p:nvSpPr>
            <p:cNvPr id="194" name="object 55">
              <a:extLst>
                <a:ext uri="{FF2B5EF4-FFF2-40B4-BE49-F238E27FC236}">
                  <a16:creationId xmlns:a16="http://schemas.microsoft.com/office/drawing/2014/main" id="{52118087-22F7-41F4-B905-C481316709E1}"/>
                </a:ext>
              </a:extLst>
            </p:cNvPr>
            <p:cNvSpPr/>
            <p:nvPr/>
          </p:nvSpPr>
          <p:spPr>
            <a:xfrm rot="5400000">
              <a:off x="4321641" y="41636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9BF00B"/>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8" name="Yellow theme">
            <a:extLst>
              <a:ext uri="{FF2B5EF4-FFF2-40B4-BE49-F238E27FC236}">
                <a16:creationId xmlns:a16="http://schemas.microsoft.com/office/drawing/2014/main" id="{758D6797-3F1D-4801-84D5-2FE876D7E49B}"/>
              </a:ext>
              <a:ext uri="{C183D7F6-B498-43B3-948B-1728B52AA6E4}">
                <adec:decorative xmlns:adec="http://schemas.microsoft.com/office/drawing/2017/decorative" val="1"/>
              </a:ext>
            </a:extLst>
          </p:cNvPr>
          <p:cNvGrpSpPr/>
          <p:nvPr userDrawn="1"/>
        </p:nvGrpSpPr>
        <p:grpSpPr>
          <a:xfrm rot="16200000">
            <a:off x="16054601" y="2817769"/>
            <a:ext cx="1322715" cy="1227043"/>
            <a:chOff x="4187065" y="2108938"/>
            <a:chExt cx="1322715" cy="1227043"/>
          </a:xfrm>
        </p:grpSpPr>
        <p:sp>
          <p:nvSpPr>
            <p:cNvPr id="127" name="object 54">
              <a:extLst>
                <a:ext uri="{FF2B5EF4-FFF2-40B4-BE49-F238E27FC236}">
                  <a16:creationId xmlns:a16="http://schemas.microsoft.com/office/drawing/2014/main" id="{D73E21B6-2F7B-465A-9665-AC4725562E7C}"/>
                </a:ext>
              </a:extLst>
            </p:cNvPr>
            <p:cNvSpPr/>
            <p:nvPr/>
          </p:nvSpPr>
          <p:spPr>
            <a:xfrm rot="5400000">
              <a:off x="4348446" y="2459445"/>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FFB90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black"/>
                  </a:solidFill>
                  <a:effectLst/>
                  <a:uLnTx/>
                  <a:uFillTx/>
                  <a:latin typeface="Segoe UI" charset="0"/>
                  <a:ea typeface="Segoe UI" charset="0"/>
                  <a:cs typeface="Segoe UI" charset="0"/>
                </a:rPr>
                <a:t>Yellow</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R255 G185 B0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28" name="object 56">
              <a:extLst>
                <a:ext uri="{FF2B5EF4-FFF2-40B4-BE49-F238E27FC236}">
                  <a16:creationId xmlns:a16="http://schemas.microsoft.com/office/drawing/2014/main" id="{09B2D568-3BD7-4830-920B-99DA31292A27}"/>
                </a:ext>
              </a:extLst>
            </p:cNvPr>
            <p:cNvSpPr/>
            <p:nvPr/>
          </p:nvSpPr>
          <p:spPr>
            <a:xfrm rot="5400000">
              <a:off x="3836559" y="2459445"/>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A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white"/>
                  </a:solidFill>
                  <a:effectLst/>
                  <a:uLnTx/>
                  <a:uFillTx/>
                  <a:latin typeface="Segoe UI" charset="0"/>
                  <a:ea typeface="Segoe UI" charset="0"/>
                  <a:cs typeface="Segoe UI" charset="0"/>
                </a:rPr>
                <a:t>Dark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R106 G75 B22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82" name="object 55">
              <a:extLst>
                <a:ext uri="{FF2B5EF4-FFF2-40B4-BE49-F238E27FC236}">
                  <a16:creationId xmlns:a16="http://schemas.microsoft.com/office/drawing/2014/main" id="{378DDDAD-2275-476C-B419-E5F9A8B8D05F}"/>
                </a:ext>
              </a:extLst>
            </p:cNvPr>
            <p:cNvSpPr/>
            <p:nvPr/>
          </p:nvSpPr>
          <p:spPr>
            <a:xfrm rot="5400000">
              <a:off x="4746145" y="2572077"/>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EF000"/>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R254 G240 B0</a:t>
              </a:r>
            </a:p>
          </p:txBody>
        </p:sp>
        <p:sp>
          <p:nvSpPr>
            <p:cNvPr id="187" name="object 55">
              <a:extLst>
                <a:ext uri="{FF2B5EF4-FFF2-40B4-BE49-F238E27FC236}">
                  <a16:creationId xmlns:a16="http://schemas.microsoft.com/office/drawing/2014/main" id="{3B164EF3-4519-418E-BE77-81283EB0A5EF}"/>
                </a:ext>
              </a:extLst>
            </p:cNvPr>
            <p:cNvSpPr/>
            <p:nvPr/>
          </p:nvSpPr>
          <p:spPr>
            <a:xfrm rot="5400000">
              <a:off x="4819443"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3" name="object 55">
              <a:extLst>
                <a:ext uri="{FF2B5EF4-FFF2-40B4-BE49-F238E27FC236}">
                  <a16:creationId xmlns:a16="http://schemas.microsoft.com/office/drawing/2014/main" id="{2A614499-27D7-4F2A-9584-BB6F662A466B}"/>
                </a:ext>
              </a:extLst>
            </p:cNvPr>
            <p:cNvSpPr/>
            <p:nvPr/>
          </p:nvSpPr>
          <p:spPr>
            <a:xfrm rot="5400000">
              <a:off x="4319681"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EF00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grpSp>
        <p:nvGrpSpPr>
          <p:cNvPr id="6" name="Orange theme">
            <a:extLst>
              <a:ext uri="{FF2B5EF4-FFF2-40B4-BE49-F238E27FC236}">
                <a16:creationId xmlns:a16="http://schemas.microsoft.com/office/drawing/2014/main" id="{454FCBEE-41DD-4195-8892-8B4F253AAE40}"/>
              </a:ext>
              <a:ext uri="{C183D7F6-B498-43B3-948B-1728B52AA6E4}">
                <adec:decorative xmlns:adec="http://schemas.microsoft.com/office/drawing/2017/decorative" val="1"/>
              </a:ext>
            </a:extLst>
          </p:cNvPr>
          <p:cNvGrpSpPr/>
          <p:nvPr userDrawn="1"/>
        </p:nvGrpSpPr>
        <p:grpSpPr>
          <a:xfrm rot="16200000">
            <a:off x="16052561" y="1433179"/>
            <a:ext cx="1322717" cy="1231121"/>
            <a:chOff x="4187065" y="882165"/>
            <a:chExt cx="1322717" cy="1231121"/>
          </a:xfrm>
        </p:grpSpPr>
        <p:sp>
          <p:nvSpPr>
            <p:cNvPr id="121" name="object 54">
              <a:extLst>
                <a:ext uri="{FF2B5EF4-FFF2-40B4-BE49-F238E27FC236}">
                  <a16:creationId xmlns:a16="http://schemas.microsoft.com/office/drawing/2014/main" id="{0B5055CD-63A0-4C46-808A-35153C98011A}"/>
                </a:ext>
              </a:extLst>
            </p:cNvPr>
            <p:cNvSpPr/>
            <p:nvPr/>
          </p:nvSpPr>
          <p:spPr>
            <a:xfrm rot="5400000">
              <a:off x="4348446" y="1232672"/>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D83B01"/>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Orange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R216 G59 B1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22" name="object 56">
              <a:extLst>
                <a:ext uri="{FF2B5EF4-FFF2-40B4-BE49-F238E27FC236}">
                  <a16:creationId xmlns:a16="http://schemas.microsoft.com/office/drawing/2014/main" id="{7F4A1B70-54EF-4FE3-9943-B44B1F433142}"/>
                </a:ext>
              </a:extLst>
            </p:cNvPr>
            <p:cNvSpPr/>
            <p:nvPr/>
          </p:nvSpPr>
          <p:spPr>
            <a:xfrm rot="5400000">
              <a:off x="3836559" y="1232672"/>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B2929"/>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R107 G41 B41</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0" name="object 55">
              <a:extLst>
                <a:ext uri="{FF2B5EF4-FFF2-40B4-BE49-F238E27FC236}">
                  <a16:creationId xmlns:a16="http://schemas.microsoft.com/office/drawing/2014/main" id="{3408E7E9-7FEF-4049-9730-B421DFFEE6C0}"/>
                </a:ext>
              </a:extLst>
            </p:cNvPr>
            <p:cNvSpPr/>
            <p:nvPr/>
          </p:nvSpPr>
          <p:spPr>
            <a:xfrm rot="5400000">
              <a:off x="4746147" y="1345304"/>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F9349"/>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G147 B73</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1F"/>
                </a:solidFill>
                <a:effectLst/>
                <a:uLnTx/>
                <a:uFillTx/>
                <a:latin typeface="Segoe UI" panose="020B0502040204020203" pitchFamily="34" charset="0"/>
                <a:ea typeface="+mn-ea"/>
                <a:cs typeface="Segoe UI" panose="020B0502040204020203" pitchFamily="34" charset="0"/>
              </a:endParaRPr>
            </a:p>
          </p:txBody>
        </p:sp>
        <p:sp>
          <p:nvSpPr>
            <p:cNvPr id="186" name="object 55">
              <a:extLst>
                <a:ext uri="{FF2B5EF4-FFF2-40B4-BE49-F238E27FC236}">
                  <a16:creationId xmlns:a16="http://schemas.microsoft.com/office/drawing/2014/main" id="{679B9043-8051-408C-A01A-9C0959F081CC}"/>
                </a:ext>
              </a:extLst>
            </p:cNvPr>
            <p:cNvSpPr/>
            <p:nvPr/>
          </p:nvSpPr>
          <p:spPr>
            <a:xfrm rot="5400000">
              <a:off x="4821404"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2" name="object 55">
              <a:extLst>
                <a:ext uri="{FF2B5EF4-FFF2-40B4-BE49-F238E27FC236}">
                  <a16:creationId xmlns:a16="http://schemas.microsoft.com/office/drawing/2014/main" id="{E7421694-F06B-445B-BCB9-6BC9F691168A}"/>
                </a:ext>
              </a:extLst>
            </p:cNvPr>
            <p:cNvSpPr/>
            <p:nvPr/>
          </p:nvSpPr>
          <p:spPr>
            <a:xfrm rot="5400000">
              <a:off x="4321643"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9349"/>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sp>
        <p:nvSpPr>
          <p:cNvPr id="86" name="Other colors title">
            <a:extLst>
              <a:ext uri="{FF2B5EF4-FFF2-40B4-BE49-F238E27FC236}">
                <a16:creationId xmlns:a16="http://schemas.microsoft.com/office/drawing/2014/main" id="{DD114070-12CB-4F99-A811-02094A4AA79F}"/>
              </a:ext>
              <a:ext uri="{C183D7F6-B498-43B3-948B-1728B52AA6E4}">
                <adec:decorative xmlns:adec="http://schemas.microsoft.com/office/drawing/2017/decorative" val="1"/>
              </a:ext>
            </a:extLst>
          </p:cNvPr>
          <p:cNvSpPr txBox="1"/>
          <p:nvPr userDrawn="1"/>
        </p:nvSpPr>
        <p:spPr>
          <a:xfrm>
            <a:off x="16093838" y="1125254"/>
            <a:ext cx="721351" cy="153888"/>
          </a:xfrm>
          <a:prstGeom prst="rect">
            <a:avLst/>
          </a:prstGeom>
          <a:noFill/>
        </p:spPr>
        <p:txBody>
          <a:bodyPr wrap="none" lIns="0" tIns="0" rIns="0" bIns="0" rtlCol="0">
            <a:spAutoFit/>
          </a:bodyPr>
          <a:lstStyle/>
          <a:p>
            <a:pPr algn="l"/>
            <a:r>
              <a:rPr lang="en-US" sz="1000" dirty="0">
                <a:solidFill>
                  <a:srgbClr val="505050"/>
                </a:solidFill>
                <a:latin typeface="+mj-lt"/>
              </a:rPr>
              <a:t>Other colors</a:t>
            </a:r>
          </a:p>
        </p:txBody>
      </p:sp>
      <p:grpSp>
        <p:nvGrpSpPr>
          <p:cNvPr id="4" name="Blue theme">
            <a:extLst>
              <a:ext uri="{FF2B5EF4-FFF2-40B4-BE49-F238E27FC236}">
                <a16:creationId xmlns:a16="http://schemas.microsoft.com/office/drawing/2014/main" id="{884758BB-E952-46B2-BA4B-D521D186394F}"/>
              </a:ext>
              <a:ext uri="{C183D7F6-B498-43B3-948B-1728B52AA6E4}">
                <adec:decorative xmlns:adec="http://schemas.microsoft.com/office/drawing/2017/decorative" val="1"/>
              </a:ext>
            </a:extLst>
          </p:cNvPr>
          <p:cNvGrpSpPr/>
          <p:nvPr userDrawn="1"/>
        </p:nvGrpSpPr>
        <p:grpSpPr>
          <a:xfrm rot="16200000">
            <a:off x="14845686" y="1288758"/>
            <a:ext cx="1037648" cy="1231412"/>
            <a:chOff x="9966767" y="5780133"/>
            <a:chExt cx="1037648" cy="1231412"/>
          </a:xfrm>
        </p:grpSpPr>
        <p:sp>
          <p:nvSpPr>
            <p:cNvPr id="136" name="object 74">
              <a:extLst>
                <a:ext uri="{FF2B5EF4-FFF2-40B4-BE49-F238E27FC236}">
                  <a16:creationId xmlns:a16="http://schemas.microsoft.com/office/drawing/2014/main" id="{BB1D77C9-A72E-484C-854B-3DB2D32179A2}"/>
                </a:ext>
              </a:extLst>
            </p:cNvPr>
            <p:cNvSpPr/>
            <p:nvPr/>
          </p:nvSpPr>
          <p:spPr>
            <a:xfrm rot="5400000">
              <a:off x="10128148" y="6130639"/>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78D4"/>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Blue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G120 B212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37" name="object 76">
              <a:extLst>
                <a:ext uri="{FF2B5EF4-FFF2-40B4-BE49-F238E27FC236}">
                  <a16:creationId xmlns:a16="http://schemas.microsoft.com/office/drawing/2014/main" id="{9DD29805-3323-2A40-A080-D50CFC0F4B0A}"/>
                </a:ext>
              </a:extLst>
            </p:cNvPr>
            <p:cNvSpPr/>
            <p:nvPr/>
          </p:nvSpPr>
          <p:spPr>
            <a:xfrm rot="5400000">
              <a:off x="9616261" y="6130639"/>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43A5E"/>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R36 G58 B94</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58" name="object 55">
              <a:extLst>
                <a:ext uri="{FF2B5EF4-FFF2-40B4-BE49-F238E27FC236}">
                  <a16:creationId xmlns:a16="http://schemas.microsoft.com/office/drawing/2014/main" id="{1C7434C3-2945-7642-A4D7-504034AF5F7E}"/>
                </a:ext>
              </a:extLst>
            </p:cNvPr>
            <p:cNvSpPr/>
            <p:nvPr/>
          </p:nvSpPr>
          <p:spPr>
            <a:xfrm rot="5400000">
              <a:off x="10601106" y="661271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64" name="object 55">
              <a:extLst>
                <a:ext uri="{FF2B5EF4-FFF2-40B4-BE49-F238E27FC236}">
                  <a16:creationId xmlns:a16="http://schemas.microsoft.com/office/drawing/2014/main" id="{73069635-C835-DE45-BA52-F9A3717FD4BC}"/>
                </a:ext>
              </a:extLst>
            </p:cNvPr>
            <p:cNvSpPr/>
            <p:nvPr/>
          </p:nvSpPr>
          <p:spPr>
            <a:xfrm rot="5400000">
              <a:off x="10101343" y="661271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50E6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sp>
        <p:nvSpPr>
          <p:cNvPr id="38" name="Primary colors title">
            <a:extLst>
              <a:ext uri="{FF2B5EF4-FFF2-40B4-BE49-F238E27FC236}">
                <a16:creationId xmlns:a16="http://schemas.microsoft.com/office/drawing/2014/main" id="{F7BB1FE4-8B6E-43B4-BB51-6B23ABCBBC3D}"/>
              </a:ext>
              <a:ext uri="{C183D7F6-B498-43B3-948B-1728B52AA6E4}">
                <adec:decorative xmlns:adec="http://schemas.microsoft.com/office/drawing/2017/decorative" val="1"/>
              </a:ext>
            </a:extLst>
          </p:cNvPr>
          <p:cNvSpPr txBox="1"/>
          <p:nvPr userDrawn="1"/>
        </p:nvSpPr>
        <p:spPr>
          <a:xfrm>
            <a:off x="14748804" y="1127544"/>
            <a:ext cx="796693" cy="153888"/>
          </a:xfrm>
          <a:prstGeom prst="rect">
            <a:avLst/>
          </a:prstGeom>
          <a:noFill/>
        </p:spPr>
        <p:txBody>
          <a:bodyPr wrap="none" lIns="0" tIns="0" rIns="0" bIns="0" rtlCol="0">
            <a:spAutoFit/>
          </a:bodyPr>
          <a:lstStyle/>
          <a:p>
            <a:pPr algn="l"/>
            <a:r>
              <a:rPr lang="en-US" sz="1000" dirty="0">
                <a:solidFill>
                  <a:srgbClr val="505050"/>
                </a:solidFill>
                <a:latin typeface="+mj-lt"/>
              </a:rPr>
              <a:t>Primary blues</a:t>
            </a:r>
          </a:p>
        </p:txBody>
      </p:sp>
      <p:sp>
        <p:nvSpPr>
          <p:cNvPr id="89" name="object 75">
            <a:extLst>
              <a:ext uri="{FF2B5EF4-FFF2-40B4-BE49-F238E27FC236}">
                <a16:creationId xmlns:a16="http://schemas.microsoft.com/office/drawing/2014/main" id="{E7372636-0853-48AD-BBD9-989CCD8E3A55}"/>
              </a:ext>
            </a:extLst>
          </p:cNvPr>
          <p:cNvSpPr/>
          <p:nvPr userDrawn="1"/>
        </p:nvSpPr>
        <p:spPr>
          <a:xfrm>
            <a:off x="14744865" y="289110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50E6FF"/>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R80 G230 B255</a:t>
            </a:r>
          </a:p>
        </p:txBody>
      </p:sp>
      <p:sp>
        <p:nvSpPr>
          <p:cNvPr id="90" name="Primary colors title">
            <a:extLst>
              <a:ext uri="{FF2B5EF4-FFF2-40B4-BE49-F238E27FC236}">
                <a16:creationId xmlns:a16="http://schemas.microsoft.com/office/drawing/2014/main" id="{986CA423-A626-45BC-B619-4C0EA5DD47BA}"/>
              </a:ext>
              <a:ext uri="{C183D7F6-B498-43B3-948B-1728B52AA6E4}">
                <adec:decorative xmlns:adec="http://schemas.microsoft.com/office/drawing/2017/decorative" val="1"/>
              </a:ext>
            </a:extLst>
          </p:cNvPr>
          <p:cNvSpPr txBox="1"/>
          <p:nvPr userDrawn="1"/>
        </p:nvSpPr>
        <p:spPr>
          <a:xfrm>
            <a:off x="14748804" y="2616046"/>
            <a:ext cx="743793" cy="153888"/>
          </a:xfrm>
          <a:prstGeom prst="rect">
            <a:avLst/>
          </a:prstGeom>
          <a:noFill/>
        </p:spPr>
        <p:txBody>
          <a:bodyPr wrap="none" lIns="0" tIns="0" rIns="0" bIns="0" rtlCol="0">
            <a:spAutoFit/>
          </a:bodyPr>
          <a:lstStyle/>
          <a:p>
            <a:pPr algn="l"/>
            <a:r>
              <a:rPr lang="en-US" sz="1000" dirty="0">
                <a:solidFill>
                  <a:srgbClr val="505050"/>
                </a:solidFill>
                <a:latin typeface="+mj-lt"/>
              </a:rPr>
              <a:t>Accent blues</a:t>
            </a:r>
          </a:p>
        </p:txBody>
      </p:sp>
      <p:sp>
        <p:nvSpPr>
          <p:cNvPr id="91" name="object 75">
            <a:extLst>
              <a:ext uri="{FF2B5EF4-FFF2-40B4-BE49-F238E27FC236}">
                <a16:creationId xmlns:a16="http://schemas.microsoft.com/office/drawing/2014/main" id="{1EACEB21-A70A-4C30-AF4F-8C5789CD6D03}"/>
              </a:ext>
            </a:extLst>
          </p:cNvPr>
          <p:cNvSpPr/>
          <p:nvPr userDrawn="1"/>
        </p:nvSpPr>
        <p:spPr>
          <a:xfrm>
            <a:off x="14745282" y="3194925"/>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C59A4"/>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chemeClr val="bg1"/>
                </a:solidFill>
                <a:effectLst/>
                <a:uLnTx/>
                <a:uFillTx/>
                <a:latin typeface="Segoe UI" charset="0"/>
                <a:ea typeface="Segoe UI" charset="0"/>
                <a:cs typeface="Segoe UI" charset="0"/>
              </a:rPr>
              <a:t>Sea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R12 G89 B164</a:t>
            </a:r>
          </a:p>
        </p:txBody>
      </p:sp>
    </p:spTree>
    <p:extLst>
      <p:ext uri="{BB962C8B-B14F-4D97-AF65-F5344CB8AC3E}">
        <p14:creationId xmlns:p14="http://schemas.microsoft.com/office/powerpoint/2010/main" val="3818271033"/>
      </p:ext>
    </p:extLst>
  </p:cSld>
  <p:clrMap bg1="lt1" tx1="dk1" bg2="lt2" tx2="dk2" accent1="accent1" accent2="accent2" accent3="accent3" accent4="accent4" accent5="accent5" accent6="accent6" hlink="hlink" folHlink="folHlink"/>
  <p:sldLayoutIdLst>
    <p:sldLayoutId id="2147484042" r:id="rId1"/>
    <p:sldLayoutId id="2147484044" r:id="rId2"/>
    <p:sldLayoutId id="2147484093" r:id="rId3"/>
    <p:sldLayoutId id="2147484091" r:id="rId4"/>
    <p:sldLayoutId id="2147484051" r:id="rId5"/>
    <p:sldLayoutId id="2147484104" r:id="rId6"/>
    <p:sldLayoutId id="2147484092" r:id="rId7"/>
    <p:sldLayoutId id="2147484094" r:id="rId8"/>
    <p:sldLayoutId id="2147484048" r:id="rId9"/>
  </p:sldLayoutIdLst>
  <p:hf hdr="0" dt="0"/>
  <p:txStyles>
    <p:title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92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74309"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2pPr>
      <a:lvl3pPr marL="548618"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1011516" marR="0" indent="-21716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gradFill>
            <a:gsLst>
              <a:gs pos="1250">
                <a:schemeClr val="tx1"/>
              </a:gs>
              <a:gs pos="100000">
                <a:schemeClr val="tx1"/>
              </a:gs>
            </a:gsLst>
            <a:lin ang="5400000" scaled="0"/>
          </a:gradFill>
          <a:latin typeface="+mn-lt"/>
          <a:ea typeface="+mn-ea"/>
          <a:cs typeface="+mn-cs"/>
        </a:defRPr>
      </a:lvl4pPr>
      <a:lvl5pPr marL="1228676" marR="0" indent="-20192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60" kern="1200" spc="0" baseline="0">
          <a:gradFill>
            <a:gsLst>
              <a:gs pos="1250">
                <a:schemeClr val="tx1"/>
              </a:gs>
              <a:gs pos="100000">
                <a:schemeClr val="tx1"/>
              </a:gs>
            </a:gsLst>
            <a:lin ang="5400000" scaled="0"/>
          </a:gradFill>
          <a:latin typeface="+mn-lt"/>
          <a:ea typeface="+mn-ea"/>
          <a:cs typeface="+mn-cs"/>
        </a:defRPr>
      </a:lvl5pPr>
      <a:lvl6pPr marL="3077924"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637548"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97172"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756795"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19245" rtl="0" eaLnBrk="1" latinLnBrk="0" hangingPunct="1">
        <a:defRPr sz="2160" kern="1200">
          <a:solidFill>
            <a:schemeClr val="tx1"/>
          </a:solidFill>
          <a:latin typeface="+mn-lt"/>
          <a:ea typeface="+mn-ea"/>
          <a:cs typeface="+mn-cs"/>
        </a:defRPr>
      </a:lvl1pPr>
      <a:lvl2pPr marL="559622" algn="l" defTabSz="1119245" rtl="0" eaLnBrk="1" latinLnBrk="0" hangingPunct="1">
        <a:defRPr sz="2160" kern="1200">
          <a:solidFill>
            <a:schemeClr val="tx1"/>
          </a:solidFill>
          <a:latin typeface="+mn-lt"/>
          <a:ea typeface="+mn-ea"/>
          <a:cs typeface="+mn-cs"/>
        </a:defRPr>
      </a:lvl2pPr>
      <a:lvl3pPr marL="1119245" algn="l" defTabSz="1119245" rtl="0" eaLnBrk="1" latinLnBrk="0" hangingPunct="1">
        <a:defRPr sz="2160" kern="1200">
          <a:solidFill>
            <a:schemeClr val="tx1"/>
          </a:solidFill>
          <a:latin typeface="+mn-lt"/>
          <a:ea typeface="+mn-ea"/>
          <a:cs typeface="+mn-cs"/>
        </a:defRPr>
      </a:lvl3pPr>
      <a:lvl4pPr marL="1678868" algn="l" defTabSz="1119245" rtl="0" eaLnBrk="1" latinLnBrk="0" hangingPunct="1">
        <a:defRPr sz="2160" kern="1200">
          <a:solidFill>
            <a:schemeClr val="tx1"/>
          </a:solidFill>
          <a:latin typeface="+mn-lt"/>
          <a:ea typeface="+mn-ea"/>
          <a:cs typeface="+mn-cs"/>
        </a:defRPr>
      </a:lvl4pPr>
      <a:lvl5pPr marL="2238492" algn="l" defTabSz="1119245" rtl="0" eaLnBrk="1" latinLnBrk="0" hangingPunct="1">
        <a:defRPr sz="2160" kern="1200">
          <a:solidFill>
            <a:schemeClr val="tx1"/>
          </a:solidFill>
          <a:latin typeface="+mn-lt"/>
          <a:ea typeface="+mn-ea"/>
          <a:cs typeface="+mn-cs"/>
        </a:defRPr>
      </a:lvl5pPr>
      <a:lvl6pPr marL="2798116" algn="l" defTabSz="1119245" rtl="0" eaLnBrk="1" latinLnBrk="0" hangingPunct="1">
        <a:defRPr sz="2160" kern="1200">
          <a:solidFill>
            <a:schemeClr val="tx1"/>
          </a:solidFill>
          <a:latin typeface="+mn-lt"/>
          <a:ea typeface="+mn-ea"/>
          <a:cs typeface="+mn-cs"/>
        </a:defRPr>
      </a:lvl6pPr>
      <a:lvl7pPr marL="3357737" algn="l" defTabSz="1119245" rtl="0" eaLnBrk="1" latinLnBrk="0" hangingPunct="1">
        <a:defRPr sz="2160" kern="1200">
          <a:solidFill>
            <a:schemeClr val="tx1"/>
          </a:solidFill>
          <a:latin typeface="+mn-lt"/>
          <a:ea typeface="+mn-ea"/>
          <a:cs typeface="+mn-cs"/>
        </a:defRPr>
      </a:lvl7pPr>
      <a:lvl8pPr marL="3917359" algn="l" defTabSz="1119245" rtl="0" eaLnBrk="1" latinLnBrk="0" hangingPunct="1">
        <a:defRPr sz="2160" kern="1200">
          <a:solidFill>
            <a:schemeClr val="tx1"/>
          </a:solidFill>
          <a:latin typeface="+mn-lt"/>
          <a:ea typeface="+mn-ea"/>
          <a:cs typeface="+mn-cs"/>
        </a:defRPr>
      </a:lvl8pPr>
      <a:lvl9pPr marL="4476984" algn="l" defTabSz="1119245"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15:guide id="17" pos="8784">
          <p15:clr>
            <a:srgbClr val="C35EA4"/>
          </p15:clr>
        </p15:guide>
        <p15:guide id="26" orient="horz" pos="4752">
          <p15:clr>
            <a:srgbClr val="C35EA4"/>
          </p15:clr>
        </p15:guide>
        <p15:guide id="29" orient="horz" pos="4962">
          <p15:clr>
            <a:srgbClr val="A4A3A4"/>
          </p15:clr>
        </p15:guide>
        <p15:guide id="31" pos="4608">
          <p15:clr>
            <a:srgbClr val="A4A3A4"/>
          </p15:clr>
        </p15:guide>
        <p15:guide id="32" orient="horz" pos="432">
          <p15:clr>
            <a:srgbClr val="C35EA4"/>
          </p15:clr>
        </p15:guide>
        <p15:guide id="34" orient="horz" pos="2592">
          <p15:clr>
            <a:srgbClr val="5ACBF0"/>
          </p15:clr>
        </p15:guide>
        <p15:guide id="35" orient="horz" pos="2232">
          <p15:clr>
            <a:srgbClr val="A4A3A4"/>
          </p15:clr>
        </p15:guide>
        <p15:guide id="37" orient="horz" pos="1152">
          <p15:clr>
            <a:srgbClr val="5ACBF0"/>
          </p15:clr>
        </p15:guide>
        <p15:guide id="38" orient="horz" pos="1526" userDrawn="1">
          <p15:clr>
            <a:srgbClr val="5ACBF0"/>
          </p15:clr>
        </p15:guide>
        <p15:guide id="39" orient="horz" pos="1872">
          <p15:clr>
            <a:srgbClr val="A4A3A4"/>
          </p15:clr>
        </p15:guide>
        <p15:guide id="40" orient="horz" pos="792">
          <p15:clr>
            <a:srgbClr val="A4A3A4"/>
          </p15:clr>
        </p15:guide>
        <p15:guide id="41" orient="horz" pos="2952">
          <p15:clr>
            <a:srgbClr val="A4A3A4"/>
          </p15:clr>
        </p15:guide>
        <p15:guide id="42" orient="horz" pos="3312">
          <p15:clr>
            <a:srgbClr val="A4A3A4"/>
          </p15:clr>
        </p15:guide>
        <p15:guide id="43" orient="horz" pos="3672">
          <p15:clr>
            <a:srgbClr val="A4A3A4"/>
          </p15:clr>
        </p15:guide>
        <p15:guide id="44" orient="horz" pos="4032">
          <p15:clr>
            <a:srgbClr val="A4A3A4"/>
          </p15:clr>
        </p15:guide>
        <p15:guide id="45" orient="horz" pos="4392">
          <p15:clr>
            <a:srgbClr val="A4A3A4"/>
          </p15:clr>
        </p15:guide>
        <p15:guide id="46" pos="432">
          <p15:clr>
            <a:srgbClr val="C35EA4"/>
          </p15:clr>
        </p15:guide>
        <p15:guide id="47" pos="3847">
          <p15:clr>
            <a:srgbClr val="A4A3A4"/>
          </p15:clr>
        </p15:guide>
        <p15:guide id="48" pos="3140">
          <p15:clr>
            <a:srgbClr val="A4A3A4"/>
          </p15:clr>
        </p15:guide>
        <p15:guide id="49" pos="2436">
          <p15:clr>
            <a:srgbClr val="5ACBF0"/>
          </p15:clr>
        </p15:guide>
        <p15:guide id="50" pos="1732">
          <p15:clr>
            <a:srgbClr val="A4A3A4"/>
          </p15:clr>
        </p15:guide>
        <p15:guide id="51" pos="1024">
          <p15:clr>
            <a:srgbClr val="A4A3A4"/>
          </p15:clr>
        </p15:guide>
        <p15:guide id="52" pos="1138">
          <p15:clr>
            <a:srgbClr val="A4A3A4"/>
          </p15:clr>
        </p15:guide>
        <p15:guide id="53" pos="1845">
          <p15:clr>
            <a:srgbClr val="A4A3A4"/>
          </p15:clr>
        </p15:guide>
        <p15:guide id="54" pos="2549">
          <p15:clr>
            <a:srgbClr val="5ACBF0"/>
          </p15:clr>
        </p15:guide>
        <p15:guide id="55" pos="3257">
          <p15:clr>
            <a:srgbClr val="A4A3A4"/>
          </p15:clr>
        </p15:guide>
        <p15:guide id="56" pos="3961">
          <p15:clr>
            <a:srgbClr val="A4A3A4"/>
          </p15:clr>
        </p15:guide>
        <p15:guide id="57" pos="4551">
          <p15:clr>
            <a:srgbClr val="5ACBF0"/>
          </p15:clr>
        </p15:guide>
        <p15:guide id="58" pos="4668">
          <p15:clr>
            <a:srgbClr val="5ACBF0"/>
          </p15:clr>
        </p15:guide>
        <p15:guide id="59" pos="5259">
          <p15:clr>
            <a:srgbClr val="A4A3A4"/>
          </p15:clr>
        </p15:guide>
        <p15:guide id="60" pos="5963">
          <p15:clr>
            <a:srgbClr val="A4A3A4"/>
          </p15:clr>
        </p15:guide>
        <p15:guide id="61" pos="6670">
          <p15:clr>
            <a:srgbClr val="5ACBF0"/>
          </p15:clr>
        </p15:guide>
        <p15:guide id="62" pos="7374">
          <p15:clr>
            <a:srgbClr val="A4A3A4"/>
          </p15:clr>
        </p15:guide>
        <p15:guide id="63" pos="8082">
          <p15:clr>
            <a:srgbClr val="A4A3A4"/>
          </p15:clr>
        </p15:guide>
        <p15:guide id="65" pos="6080">
          <p15:clr>
            <a:srgbClr val="A4A3A4"/>
          </p15:clr>
        </p15:guide>
        <p15:guide id="66" pos="6784">
          <p15:clr>
            <a:srgbClr val="5ACBF0"/>
          </p15:clr>
        </p15:guide>
        <p15:guide id="67" pos="7492">
          <p15:clr>
            <a:srgbClr val="A4A3A4"/>
          </p15:clr>
        </p15:guide>
        <p15:guide id="68" pos="8196">
          <p15:clr>
            <a:srgbClr val="A4A3A4"/>
          </p15:clr>
        </p15:guide>
        <p15:guide id="69" pos="5372">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 uri="{C183D7F6-B498-43B3-948B-1728B52AA6E4}">
                <adec:decorative xmlns:adec="http://schemas.microsoft.com/office/drawing/2017/decorative" val="1"/>
              </a:ext>
            </a:extLst>
          </p:cNvPr>
          <p:cNvGrpSpPr/>
          <p:nvPr userDrawn="1"/>
        </p:nvGrpSpPr>
        <p:grpSpPr>
          <a:xfrm>
            <a:off x="0" y="0"/>
            <a:ext cx="14630400" cy="82296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 uri="{C183D7F6-B498-43B3-948B-1728B52AA6E4}">
                <adec:decorative xmlns:adec="http://schemas.microsoft.com/office/drawing/2017/decorative" val="1"/>
              </a:ext>
            </a:extLst>
          </p:cNvPr>
          <p:cNvSpPr/>
          <p:nvPr userDrawn="1"/>
        </p:nvSpPr>
        <p:spPr bwMode="auto">
          <a:xfrm>
            <a:off x="0" y="0"/>
            <a:ext cx="702259" cy="702259"/>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 uri="{C183D7F6-B498-43B3-948B-1728B52AA6E4}">
                <adec:decorative xmlns:adec="http://schemas.microsoft.com/office/drawing/2017/decorative" val="1"/>
              </a:ext>
            </a:extLst>
          </p:cNvPr>
          <p:cNvSpPr/>
          <p:nvPr userDrawn="1"/>
        </p:nvSpPr>
        <p:spPr bwMode="auto">
          <a:xfrm>
            <a:off x="0" y="0"/>
            <a:ext cx="351130" cy="35113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 name="Black, white and grays">
            <a:extLst>
              <a:ext uri="{FF2B5EF4-FFF2-40B4-BE49-F238E27FC236}">
                <a16:creationId xmlns:a16="http://schemas.microsoft.com/office/drawing/2014/main" id="{7A01D5E4-0370-4DB3-ABE5-512F4205104F}"/>
              </a:ext>
              <a:ext uri="{C183D7F6-B498-43B3-948B-1728B52AA6E4}">
                <adec:decorative xmlns:adec="http://schemas.microsoft.com/office/drawing/2017/decorative" val="1"/>
              </a:ext>
            </a:extLst>
          </p:cNvPr>
          <p:cNvGrpSpPr/>
          <p:nvPr userDrawn="1"/>
        </p:nvGrpSpPr>
        <p:grpSpPr>
          <a:xfrm>
            <a:off x="7273994" y="8354419"/>
            <a:ext cx="7352748" cy="848860"/>
            <a:chOff x="3079386" y="2596661"/>
            <a:chExt cx="7352748" cy="848860"/>
          </a:xfrm>
        </p:grpSpPr>
        <p:grpSp>
          <p:nvGrpSpPr>
            <p:cNvPr id="2" name="Groupe 1">
              <a:extLst>
                <a:ext uri="{FF2B5EF4-FFF2-40B4-BE49-F238E27FC236}">
                  <a16:creationId xmlns:a16="http://schemas.microsoft.com/office/drawing/2014/main" id="{A3380582-0850-44FB-9921-CE1A63A57A5E}"/>
                </a:ext>
              </a:extLst>
            </p:cNvPr>
            <p:cNvGrpSpPr/>
            <p:nvPr userDrawn="1"/>
          </p:nvGrpSpPr>
          <p:grpSpPr>
            <a:xfrm rot="16200000">
              <a:off x="6550623" y="-435989"/>
              <a:ext cx="410273" cy="7352748"/>
              <a:chOff x="9487019" y="876852"/>
              <a:chExt cx="410273" cy="7352748"/>
            </a:xfrm>
          </p:grpSpPr>
          <p:sp>
            <p:nvSpPr>
              <p:cNvPr id="146" name="object 16">
                <a:extLst>
                  <a:ext uri="{FF2B5EF4-FFF2-40B4-BE49-F238E27FC236}">
                    <a16:creationId xmlns:a16="http://schemas.microsoft.com/office/drawing/2014/main" id="{859C6F1E-967F-394E-B787-8539C10BC369}"/>
                  </a:ext>
                </a:extLst>
              </p:cNvPr>
              <p:cNvSpPr txBox="1"/>
              <p:nvPr/>
            </p:nvSpPr>
            <p:spPr>
              <a:xfrm rot="5400000">
                <a:off x="9078769" y="7411078"/>
                <a:ext cx="1226773" cy="410272"/>
              </a:xfrm>
              <a:prstGeom prst="rect">
                <a:avLst/>
              </a:prstGeom>
              <a:solidFill>
                <a:srgbClr val="F2F2F2"/>
              </a:solidFill>
              <a:ln w="6350">
                <a:solidFill>
                  <a:srgbClr val="E6E6E6"/>
                </a:solidFill>
              </a:ln>
            </p:spPr>
            <p:txBody>
              <a:bodyPr vert="horz" wrap="none" lIns="45720" tIns="27432" rIns="45720" bIns="27432" rtlCol="0" anchor="t" anchorCtr="0">
                <a:norm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mn-ea"/>
                    <a:cs typeface="Segoe UI" charset="0"/>
                  </a:rPr>
                  <a:t>Extra Light Gray</a:t>
                </a:r>
                <a:endParaRPr kumimoji="0" lang="cs-CZ" sz="840" b="1" i="0" u="none" strike="noStrike" kern="1200" cap="none" spc="0" normalizeH="0" baseline="0" noProof="0" dirty="0">
                  <a:ln>
                    <a:noFill/>
                  </a:ln>
                  <a:solidFill>
                    <a:srgbClr val="000000"/>
                  </a:solidFill>
                  <a:effectLst/>
                  <a:uLnTx/>
                  <a:uFillTx/>
                  <a:latin typeface="Segoe UI" charset="0"/>
                  <a:ea typeface="+mn-ea"/>
                  <a:cs typeface="Segoe UI" charset="0"/>
                </a:endParaRP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R2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G2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B2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4" name="object 15">
                <a:extLst>
                  <a:ext uri="{FF2B5EF4-FFF2-40B4-BE49-F238E27FC236}">
                    <a16:creationId xmlns:a16="http://schemas.microsoft.com/office/drawing/2014/main" id="{1D395897-A51E-C54D-9D1D-38873B0F3F1A}"/>
                  </a:ext>
                </a:extLst>
              </p:cNvPr>
              <p:cNvSpPr txBox="1"/>
              <p:nvPr/>
            </p:nvSpPr>
            <p:spPr>
              <a:xfrm rot="5400000">
                <a:off x="9078769" y="6188384"/>
                <a:ext cx="1226773" cy="410272"/>
              </a:xfrm>
              <a:prstGeom prst="rect">
                <a:avLst/>
              </a:prstGeom>
              <a:solidFill>
                <a:srgbClr val="E6E6E6"/>
              </a:solidFill>
              <a:ln w="3175">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Light</a:t>
                </a: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 </a:t>
                </a: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R230 G230 B230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5" name="object 14">
                <a:extLst>
                  <a:ext uri="{FF2B5EF4-FFF2-40B4-BE49-F238E27FC236}">
                    <a16:creationId xmlns:a16="http://schemas.microsoft.com/office/drawing/2014/main" id="{10EA571D-902C-8547-BEFA-966221F0F224}"/>
                  </a:ext>
                </a:extLst>
              </p:cNvPr>
              <p:cNvSpPr txBox="1"/>
              <p:nvPr/>
            </p:nvSpPr>
            <p:spPr>
              <a:xfrm rot="5400000">
                <a:off x="9078769" y="4961612"/>
                <a:ext cx="1226773" cy="410272"/>
              </a:xfrm>
              <a:prstGeom prst="rect">
                <a:avLst/>
              </a:prstGeom>
              <a:solidFill>
                <a:srgbClr val="D2D2D2"/>
              </a:solidFill>
              <a:ln w="6350">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R210 G210 B210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3" name="object 19">
                <a:extLst>
                  <a:ext uri="{FF2B5EF4-FFF2-40B4-BE49-F238E27FC236}">
                    <a16:creationId xmlns:a16="http://schemas.microsoft.com/office/drawing/2014/main" id="{E4A4C58D-6B40-8F40-A8F2-6546F6C99A49}"/>
                  </a:ext>
                </a:extLst>
              </p:cNvPr>
              <p:cNvSpPr txBox="1"/>
              <p:nvPr/>
            </p:nvSpPr>
            <p:spPr>
              <a:xfrm rot="5400000">
                <a:off x="9078768" y="3738918"/>
                <a:ext cx="1226773" cy="410272"/>
              </a:xfrm>
              <a:prstGeom prst="rect">
                <a:avLst/>
              </a:prstGeom>
              <a:solidFill>
                <a:srgbClr val="737373"/>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Mid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 </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R115 G115 B115</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2" name="object 22">
                <a:extLst>
                  <a:ext uri="{FF2B5EF4-FFF2-40B4-BE49-F238E27FC236}">
                    <a16:creationId xmlns:a16="http://schemas.microsoft.com/office/drawing/2014/main" id="{5141FD8F-F7DE-2A45-9E44-1ECEFD28CF8E}"/>
                  </a:ext>
                </a:extLst>
              </p:cNvPr>
              <p:cNvSpPr txBox="1"/>
              <p:nvPr/>
            </p:nvSpPr>
            <p:spPr>
              <a:xfrm rot="5400000">
                <a:off x="9078768" y="2511876"/>
                <a:ext cx="1226773" cy="410272"/>
              </a:xfrm>
              <a:prstGeom prst="rect">
                <a:avLst/>
              </a:prstGeom>
              <a:solidFill>
                <a:srgbClr val="505050"/>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G</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B</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7" name="object 22">
                <a:extLst>
                  <a:ext uri="{FF2B5EF4-FFF2-40B4-BE49-F238E27FC236}">
                    <a16:creationId xmlns:a16="http://schemas.microsoft.com/office/drawing/2014/main" id="{66BF1245-79F6-BB46-8211-1F6CFF8FC909}"/>
                  </a:ext>
                </a:extLst>
              </p:cNvPr>
              <p:cNvSpPr txBox="1"/>
              <p:nvPr/>
            </p:nvSpPr>
            <p:spPr>
              <a:xfrm rot="5400000">
                <a:off x="9078768" y="1285103"/>
                <a:ext cx="1226773" cy="410272"/>
              </a:xfrm>
              <a:prstGeom prst="rect">
                <a:avLst/>
              </a:prstGeom>
              <a:solidFill>
                <a:srgbClr val="2F2F2F"/>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Extra </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t>
                </a:r>
                <a:r>
                  <a:rPr kumimoji="0" lang="en-US"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ar</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k</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R47 G47 B47</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sp>
          <p:nvSpPr>
            <p:cNvPr id="141" name="object 16">
              <a:extLst>
                <a:ext uri="{FF2B5EF4-FFF2-40B4-BE49-F238E27FC236}">
                  <a16:creationId xmlns:a16="http://schemas.microsoft.com/office/drawing/2014/main" id="{3D52AE5F-974A-2943-811F-380C61D7923A}"/>
                </a:ext>
              </a:extLst>
            </p:cNvPr>
            <p:cNvSpPr txBox="1"/>
            <p:nvPr/>
          </p:nvSpPr>
          <p:spPr>
            <a:xfrm>
              <a:off x="6755896" y="2596661"/>
              <a:ext cx="3676238" cy="438133"/>
            </a:xfrm>
            <a:prstGeom prst="rect">
              <a:avLst/>
            </a:prstGeom>
            <a:solidFill>
              <a:srgbClr val="FFFFFF"/>
            </a:solidFill>
            <a:ln w="6350">
              <a:solidFill>
                <a:schemeClr val="bg1">
                  <a:lumMod val="85000"/>
                </a:schemeClr>
              </a:solidFill>
            </a:ln>
          </p:spPr>
          <p:txBody>
            <a:bodyPr vert="horz" wrap="none" lIns="0" tIns="27432" rIns="45720" bIns="27432" rtlCol="0" anchor="t" anchorCtr="0">
              <a:normAutofit/>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White</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G255 B255</a:t>
              </a: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0" name="object 25">
              <a:extLst>
                <a:ext uri="{FF2B5EF4-FFF2-40B4-BE49-F238E27FC236}">
                  <a16:creationId xmlns:a16="http://schemas.microsoft.com/office/drawing/2014/main" id="{63D91D28-976A-054E-9200-E5B8F287AA2E}"/>
                </a:ext>
              </a:extLst>
            </p:cNvPr>
            <p:cNvSpPr txBox="1"/>
            <p:nvPr/>
          </p:nvSpPr>
          <p:spPr>
            <a:xfrm>
              <a:off x="3079387" y="2597115"/>
              <a:ext cx="3693962" cy="438133"/>
            </a:xfrm>
            <a:prstGeom prst="rect">
              <a:avLst/>
            </a:prstGeom>
            <a:solidFill>
              <a:srgbClr val="000000"/>
            </a:solidFill>
          </p:spPr>
          <p:txBody>
            <a:bodyPr vert="horz" wrap="none" lIns="0" tIns="27432" rIns="45720" bIns="27432" rtlCol="0">
              <a:noAutofit/>
            </a:bodyPr>
            <a:lstStyle/>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Rich Black</a:t>
              </a:r>
              <a:endPar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G0 B0</a:t>
              </a:r>
            </a:p>
            <a:p>
              <a:pPr marL="106675" marR="0" lvl="0" indent="0" algn="l" defTabSz="914364" rtl="0" eaLnBrk="1" fontAlgn="auto" latinLnBrk="0" hangingPunct="1">
                <a:lnSpc>
                  <a:spcPct val="11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br>
                <a:rPr kumimoji="0" lang="en-US" sz="840" b="0" i="0" u="none" strike="noStrike" kern="1200" cap="none" spc="0" normalizeH="0" baseline="0" noProof="0" dirty="0">
                  <a:ln>
                    <a:noFill/>
                  </a:ln>
                  <a:solidFill>
                    <a:srgbClr val="FFFFFF"/>
                  </a:solidFill>
                  <a:effectLst/>
                  <a:highlight>
                    <a:srgbClr val="FF0000"/>
                  </a:highlight>
                  <a:uLnTx/>
                  <a:uFillTx/>
                  <a:latin typeface="Segoe UI" panose="020B0502040204020203" pitchFamily="34" charset="0"/>
                  <a:ea typeface="+mn-ea"/>
                  <a:cs typeface="Segoe UI" panose="020B0502040204020203" pitchFamily="34" charset="0"/>
                </a:rPr>
              </a:br>
              <a:endParaRPr kumimoji="0" lang="mr-IN" sz="840" b="0" i="0" u="none" strike="noStrike" kern="1200" cap="none" spc="0" normalizeH="0" baseline="0" noProof="0" dirty="0">
                <a:ln>
                  <a:noFill/>
                </a:ln>
                <a:solidFill>
                  <a:prstClr val="black"/>
                </a:solidFill>
                <a:effectLst/>
                <a:highlight>
                  <a:srgbClr val="FF0000"/>
                </a:highlight>
                <a:uLnTx/>
                <a:uFillTx/>
                <a:latin typeface="Segoe UI" panose="020B0502040204020203" pitchFamily="34" charset="0"/>
                <a:ea typeface="+mn-ea"/>
                <a:cs typeface="Segoe UI" panose="020B0502040204020203" pitchFamily="34" charset="0"/>
              </a:endParaRPr>
            </a:p>
          </p:txBody>
        </p:sp>
      </p:grpSp>
      <p:grpSp>
        <p:nvGrpSpPr>
          <p:cNvPr id="37" name="Purple theme">
            <a:extLst>
              <a:ext uri="{FF2B5EF4-FFF2-40B4-BE49-F238E27FC236}">
                <a16:creationId xmlns:a16="http://schemas.microsoft.com/office/drawing/2014/main" id="{792F544B-12A2-448A-8B83-A569B40D6C54}"/>
              </a:ext>
              <a:ext uri="{C183D7F6-B498-43B3-948B-1728B52AA6E4}">
                <adec:decorative xmlns:adec="http://schemas.microsoft.com/office/drawing/2017/decorative" val="1"/>
              </a:ext>
            </a:extLst>
          </p:cNvPr>
          <p:cNvGrpSpPr/>
          <p:nvPr userDrawn="1"/>
        </p:nvGrpSpPr>
        <p:grpSpPr>
          <a:xfrm rot="16200000">
            <a:off x="16046012" y="6954850"/>
            <a:ext cx="1322716" cy="1226783"/>
            <a:chOff x="4187065" y="7008141"/>
            <a:chExt cx="1322716" cy="1226783"/>
          </a:xfrm>
        </p:grpSpPr>
        <p:sp>
          <p:nvSpPr>
            <p:cNvPr id="123" name="object 94">
              <a:extLst>
                <a:ext uri="{FF2B5EF4-FFF2-40B4-BE49-F238E27FC236}">
                  <a16:creationId xmlns:a16="http://schemas.microsoft.com/office/drawing/2014/main" id="{000B45AA-DA07-422E-99A4-285E770871CC}"/>
                </a:ext>
              </a:extLst>
            </p:cNvPr>
            <p:cNvSpPr/>
            <p:nvPr/>
          </p:nvSpPr>
          <p:spPr>
            <a:xfrm rot="5400000">
              <a:off x="4348446" y="7358647"/>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8661C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Purple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R134 G97 B197</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24" name="object 96">
              <a:extLst>
                <a:ext uri="{FF2B5EF4-FFF2-40B4-BE49-F238E27FC236}">
                  <a16:creationId xmlns:a16="http://schemas.microsoft.com/office/drawing/2014/main" id="{1112FA86-FF81-4A22-9303-AFEA6BCD8CEC}"/>
                </a:ext>
              </a:extLst>
            </p:cNvPr>
            <p:cNvSpPr/>
            <p:nvPr/>
          </p:nvSpPr>
          <p:spPr>
            <a:xfrm rot="5400000">
              <a:off x="3836559" y="7358647"/>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B2E58"/>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R59 G46 B88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1" name="object 95">
              <a:extLst>
                <a:ext uri="{FF2B5EF4-FFF2-40B4-BE49-F238E27FC236}">
                  <a16:creationId xmlns:a16="http://schemas.microsoft.com/office/drawing/2014/main" id="{5D8291F4-51BF-4AAC-B50E-32C238C02E86}"/>
                </a:ext>
              </a:extLst>
            </p:cNvPr>
            <p:cNvSpPr/>
            <p:nvPr/>
          </p:nvSpPr>
          <p:spPr>
            <a:xfrm rot="5400000">
              <a:off x="4746146" y="7471280"/>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D59DFF"/>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R213 G157 B255</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91" name="object 55">
              <a:extLst>
                <a:ext uri="{FF2B5EF4-FFF2-40B4-BE49-F238E27FC236}">
                  <a16:creationId xmlns:a16="http://schemas.microsoft.com/office/drawing/2014/main" id="{DCF78ED8-B3FB-406A-848B-A2B57CD8CE09}"/>
                </a:ext>
              </a:extLst>
            </p:cNvPr>
            <p:cNvSpPr/>
            <p:nvPr/>
          </p:nvSpPr>
          <p:spPr>
            <a:xfrm rot="5400000">
              <a:off x="4821404" y="783608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7" name="object 55">
              <a:extLst>
                <a:ext uri="{FF2B5EF4-FFF2-40B4-BE49-F238E27FC236}">
                  <a16:creationId xmlns:a16="http://schemas.microsoft.com/office/drawing/2014/main" id="{B6FBF43C-37D4-423F-B8D0-81E03B59E746}"/>
                </a:ext>
              </a:extLst>
            </p:cNvPr>
            <p:cNvSpPr/>
            <p:nvPr/>
          </p:nvSpPr>
          <p:spPr>
            <a:xfrm rot="5400000">
              <a:off x="4321639" y="783609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D59D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6" name="Teal theme">
            <a:extLst>
              <a:ext uri="{FF2B5EF4-FFF2-40B4-BE49-F238E27FC236}">
                <a16:creationId xmlns:a16="http://schemas.microsoft.com/office/drawing/2014/main" id="{DA4F9A03-A77F-4EE7-A459-3495C090DB86}"/>
              </a:ext>
              <a:ext uri="{C183D7F6-B498-43B3-948B-1728B52AA6E4}">
                <adec:decorative xmlns:adec="http://schemas.microsoft.com/office/drawing/2017/decorative" val="1"/>
              </a:ext>
            </a:extLst>
          </p:cNvPr>
          <p:cNvGrpSpPr/>
          <p:nvPr userDrawn="1"/>
        </p:nvGrpSpPr>
        <p:grpSpPr>
          <a:xfrm rot="16200000">
            <a:off x="16050391" y="5573694"/>
            <a:ext cx="1322713" cy="1226774"/>
            <a:chOff x="4187065" y="4558674"/>
            <a:chExt cx="1322713" cy="1226774"/>
          </a:xfrm>
        </p:grpSpPr>
        <p:sp>
          <p:nvSpPr>
            <p:cNvPr id="170" name="object 74">
              <a:extLst>
                <a:ext uri="{FF2B5EF4-FFF2-40B4-BE49-F238E27FC236}">
                  <a16:creationId xmlns:a16="http://schemas.microsoft.com/office/drawing/2014/main" id="{6BE1C147-E1D2-4B60-80E5-DF5B001B06FE}"/>
                </a:ext>
              </a:extLst>
            </p:cNvPr>
            <p:cNvSpPr/>
            <p:nvPr/>
          </p:nvSpPr>
          <p:spPr>
            <a:xfrm rot="5400000">
              <a:off x="4348446" y="4909180"/>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857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Teal</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G133 B117</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71" name="object 76">
              <a:extLst>
                <a:ext uri="{FF2B5EF4-FFF2-40B4-BE49-F238E27FC236}">
                  <a16:creationId xmlns:a16="http://schemas.microsoft.com/office/drawing/2014/main" id="{6065E591-8064-4D8E-9A93-3E313066E0D3}"/>
                </a:ext>
              </a:extLst>
            </p:cNvPr>
            <p:cNvSpPr/>
            <p:nvPr/>
          </p:nvSpPr>
          <p:spPr>
            <a:xfrm rot="5400000">
              <a:off x="3836559" y="4909180"/>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74B47"/>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Teal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R39 G75 B71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5" name="object 75">
              <a:extLst>
                <a:ext uri="{FF2B5EF4-FFF2-40B4-BE49-F238E27FC236}">
                  <a16:creationId xmlns:a16="http://schemas.microsoft.com/office/drawing/2014/main" id="{8C132861-B1E6-415C-9826-E365F4F9ACAB}"/>
                </a:ext>
              </a:extLst>
            </p:cNvPr>
            <p:cNvSpPr/>
            <p:nvPr/>
          </p:nvSpPr>
          <p:spPr>
            <a:xfrm rot="5400000">
              <a:off x="4746143" y="502181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0E5D0"/>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Teal</a:t>
              </a: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R48 G229 B208</a:t>
              </a: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89" name="object 55">
              <a:extLst>
                <a:ext uri="{FF2B5EF4-FFF2-40B4-BE49-F238E27FC236}">
                  <a16:creationId xmlns:a16="http://schemas.microsoft.com/office/drawing/2014/main" id="{556935F2-6C89-45C2-90B7-A7D129D925C7}"/>
                </a:ext>
              </a:extLst>
            </p:cNvPr>
            <p:cNvSpPr/>
            <p:nvPr/>
          </p:nvSpPr>
          <p:spPr>
            <a:xfrm rot="5400000">
              <a:off x="4821404" y="538224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5" name="object 55">
              <a:extLst>
                <a:ext uri="{FF2B5EF4-FFF2-40B4-BE49-F238E27FC236}">
                  <a16:creationId xmlns:a16="http://schemas.microsoft.com/office/drawing/2014/main" id="{257DF31A-9079-42C6-9BF3-66CDAC5B8142}"/>
                </a:ext>
              </a:extLst>
            </p:cNvPr>
            <p:cNvSpPr/>
            <p:nvPr/>
          </p:nvSpPr>
          <p:spPr>
            <a:xfrm rot="5400000">
              <a:off x="4321637" y="5382251"/>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30E5D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4" name="Green theme">
            <a:extLst>
              <a:ext uri="{FF2B5EF4-FFF2-40B4-BE49-F238E27FC236}">
                <a16:creationId xmlns:a16="http://schemas.microsoft.com/office/drawing/2014/main" id="{50B35C9F-DD4A-4B7B-8A3F-24EFDC890210}"/>
              </a:ext>
              <a:ext uri="{C183D7F6-B498-43B3-948B-1728B52AA6E4}">
                <adec:decorative xmlns:adec="http://schemas.microsoft.com/office/drawing/2017/decorative" val="1"/>
              </a:ext>
            </a:extLst>
          </p:cNvPr>
          <p:cNvGrpSpPr/>
          <p:nvPr userDrawn="1"/>
        </p:nvGrpSpPr>
        <p:grpSpPr>
          <a:xfrm rot="16200000">
            <a:off x="16050097" y="4195174"/>
            <a:ext cx="1322714" cy="1226773"/>
            <a:chOff x="4187065" y="3335980"/>
            <a:chExt cx="1322714" cy="1226773"/>
          </a:xfrm>
        </p:grpSpPr>
        <p:sp>
          <p:nvSpPr>
            <p:cNvPr id="166" name="object 34">
              <a:extLst>
                <a:ext uri="{FF2B5EF4-FFF2-40B4-BE49-F238E27FC236}">
                  <a16:creationId xmlns:a16="http://schemas.microsoft.com/office/drawing/2014/main" id="{E1F2CC59-09F6-4569-97AD-2890EDF0CE76}"/>
                </a:ext>
              </a:extLst>
            </p:cNvPr>
            <p:cNvSpPr/>
            <p:nvPr/>
          </p:nvSpPr>
          <p:spPr>
            <a:xfrm rot="5400000">
              <a:off x="4348446" y="3686486"/>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107C1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Green</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R16 G124 B16</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67" name="object 36">
              <a:extLst>
                <a:ext uri="{FF2B5EF4-FFF2-40B4-BE49-F238E27FC236}">
                  <a16:creationId xmlns:a16="http://schemas.microsoft.com/office/drawing/2014/main" id="{BC74C497-119D-4E50-A405-0A079F1EBB11}"/>
                </a:ext>
              </a:extLst>
            </p:cNvPr>
            <p:cNvSpPr/>
            <p:nvPr/>
          </p:nvSpPr>
          <p:spPr>
            <a:xfrm rot="5400000">
              <a:off x="3836559" y="3686486"/>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5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 G75 B22</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3" name="object 35">
              <a:extLst>
                <a:ext uri="{FF2B5EF4-FFF2-40B4-BE49-F238E27FC236}">
                  <a16:creationId xmlns:a16="http://schemas.microsoft.com/office/drawing/2014/main" id="{4F51C496-AD90-48D6-8CCB-B003995A475C}"/>
                </a:ext>
              </a:extLst>
            </p:cNvPr>
            <p:cNvSpPr/>
            <p:nvPr/>
          </p:nvSpPr>
          <p:spPr>
            <a:xfrm rot="5400000">
              <a:off x="4746144" y="3799119"/>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9BF00B"/>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R155 G240 B11</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88" name="object 55">
              <a:extLst>
                <a:ext uri="{FF2B5EF4-FFF2-40B4-BE49-F238E27FC236}">
                  <a16:creationId xmlns:a16="http://schemas.microsoft.com/office/drawing/2014/main" id="{41ADEA77-C6E7-42CC-80F8-DAC1F656E2B2}"/>
                </a:ext>
              </a:extLst>
            </p:cNvPr>
            <p:cNvSpPr/>
            <p:nvPr/>
          </p:nvSpPr>
          <p:spPr>
            <a:xfrm rot="5400000">
              <a:off x="4821404" y="416365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sp>
          <p:nvSpPr>
            <p:cNvPr id="194" name="object 55">
              <a:extLst>
                <a:ext uri="{FF2B5EF4-FFF2-40B4-BE49-F238E27FC236}">
                  <a16:creationId xmlns:a16="http://schemas.microsoft.com/office/drawing/2014/main" id="{52118087-22F7-41F4-B905-C481316709E1}"/>
                </a:ext>
              </a:extLst>
            </p:cNvPr>
            <p:cNvSpPr/>
            <p:nvPr/>
          </p:nvSpPr>
          <p:spPr>
            <a:xfrm rot="5400000">
              <a:off x="4321641" y="41636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9BF00B"/>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8" name="Yellow theme">
            <a:extLst>
              <a:ext uri="{FF2B5EF4-FFF2-40B4-BE49-F238E27FC236}">
                <a16:creationId xmlns:a16="http://schemas.microsoft.com/office/drawing/2014/main" id="{758D6797-3F1D-4801-84D5-2FE876D7E49B}"/>
              </a:ext>
              <a:ext uri="{C183D7F6-B498-43B3-948B-1728B52AA6E4}">
                <adec:decorative xmlns:adec="http://schemas.microsoft.com/office/drawing/2017/decorative" val="1"/>
              </a:ext>
            </a:extLst>
          </p:cNvPr>
          <p:cNvGrpSpPr/>
          <p:nvPr userDrawn="1"/>
        </p:nvGrpSpPr>
        <p:grpSpPr>
          <a:xfrm rot="16200000">
            <a:off x="16054601" y="2817769"/>
            <a:ext cx="1322715" cy="1227043"/>
            <a:chOff x="4187065" y="2108938"/>
            <a:chExt cx="1322715" cy="1227043"/>
          </a:xfrm>
        </p:grpSpPr>
        <p:sp>
          <p:nvSpPr>
            <p:cNvPr id="127" name="object 54">
              <a:extLst>
                <a:ext uri="{FF2B5EF4-FFF2-40B4-BE49-F238E27FC236}">
                  <a16:creationId xmlns:a16="http://schemas.microsoft.com/office/drawing/2014/main" id="{D73E21B6-2F7B-465A-9665-AC4725562E7C}"/>
                </a:ext>
              </a:extLst>
            </p:cNvPr>
            <p:cNvSpPr/>
            <p:nvPr/>
          </p:nvSpPr>
          <p:spPr>
            <a:xfrm rot="5400000">
              <a:off x="4348446" y="2459445"/>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FFB90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black"/>
                  </a:solidFill>
                  <a:effectLst/>
                  <a:uLnTx/>
                  <a:uFillTx/>
                  <a:latin typeface="Segoe UI" charset="0"/>
                  <a:ea typeface="Segoe UI" charset="0"/>
                  <a:cs typeface="Segoe UI" charset="0"/>
                </a:rPr>
                <a:t>Yellow</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R255 G185 B0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28" name="object 56">
              <a:extLst>
                <a:ext uri="{FF2B5EF4-FFF2-40B4-BE49-F238E27FC236}">
                  <a16:creationId xmlns:a16="http://schemas.microsoft.com/office/drawing/2014/main" id="{09B2D568-3BD7-4830-920B-99DA31292A27}"/>
                </a:ext>
              </a:extLst>
            </p:cNvPr>
            <p:cNvSpPr/>
            <p:nvPr/>
          </p:nvSpPr>
          <p:spPr>
            <a:xfrm rot="5400000">
              <a:off x="3836559" y="2459445"/>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A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white"/>
                  </a:solidFill>
                  <a:effectLst/>
                  <a:uLnTx/>
                  <a:uFillTx/>
                  <a:latin typeface="Segoe UI" charset="0"/>
                  <a:ea typeface="Segoe UI" charset="0"/>
                  <a:cs typeface="Segoe UI" charset="0"/>
                </a:rPr>
                <a:t>Dark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R106 G75 B22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82" name="object 55">
              <a:extLst>
                <a:ext uri="{FF2B5EF4-FFF2-40B4-BE49-F238E27FC236}">
                  <a16:creationId xmlns:a16="http://schemas.microsoft.com/office/drawing/2014/main" id="{378DDDAD-2275-476C-B419-E5F9A8B8D05F}"/>
                </a:ext>
              </a:extLst>
            </p:cNvPr>
            <p:cNvSpPr/>
            <p:nvPr/>
          </p:nvSpPr>
          <p:spPr>
            <a:xfrm rot="5400000">
              <a:off x="4746145" y="2572077"/>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EF000"/>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R254 G240 B0</a:t>
              </a:r>
            </a:p>
          </p:txBody>
        </p:sp>
        <p:sp>
          <p:nvSpPr>
            <p:cNvPr id="187" name="object 55">
              <a:extLst>
                <a:ext uri="{FF2B5EF4-FFF2-40B4-BE49-F238E27FC236}">
                  <a16:creationId xmlns:a16="http://schemas.microsoft.com/office/drawing/2014/main" id="{3B164EF3-4519-418E-BE77-81283EB0A5EF}"/>
                </a:ext>
              </a:extLst>
            </p:cNvPr>
            <p:cNvSpPr/>
            <p:nvPr/>
          </p:nvSpPr>
          <p:spPr>
            <a:xfrm rot="5400000">
              <a:off x="4819443"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3" name="object 55">
              <a:extLst>
                <a:ext uri="{FF2B5EF4-FFF2-40B4-BE49-F238E27FC236}">
                  <a16:creationId xmlns:a16="http://schemas.microsoft.com/office/drawing/2014/main" id="{2A614499-27D7-4F2A-9584-BB6F662A466B}"/>
                </a:ext>
              </a:extLst>
            </p:cNvPr>
            <p:cNvSpPr/>
            <p:nvPr/>
          </p:nvSpPr>
          <p:spPr>
            <a:xfrm rot="5400000">
              <a:off x="4319681"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EF00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grpSp>
        <p:nvGrpSpPr>
          <p:cNvPr id="6" name="Orange theme">
            <a:extLst>
              <a:ext uri="{FF2B5EF4-FFF2-40B4-BE49-F238E27FC236}">
                <a16:creationId xmlns:a16="http://schemas.microsoft.com/office/drawing/2014/main" id="{454FCBEE-41DD-4195-8892-8B4F253AAE40}"/>
              </a:ext>
              <a:ext uri="{C183D7F6-B498-43B3-948B-1728B52AA6E4}">
                <adec:decorative xmlns:adec="http://schemas.microsoft.com/office/drawing/2017/decorative" val="1"/>
              </a:ext>
            </a:extLst>
          </p:cNvPr>
          <p:cNvGrpSpPr/>
          <p:nvPr userDrawn="1"/>
        </p:nvGrpSpPr>
        <p:grpSpPr>
          <a:xfrm rot="16200000">
            <a:off x="16052561" y="1433179"/>
            <a:ext cx="1322717" cy="1231121"/>
            <a:chOff x="4187065" y="882165"/>
            <a:chExt cx="1322717" cy="1231121"/>
          </a:xfrm>
        </p:grpSpPr>
        <p:sp>
          <p:nvSpPr>
            <p:cNvPr id="121" name="object 54">
              <a:extLst>
                <a:ext uri="{FF2B5EF4-FFF2-40B4-BE49-F238E27FC236}">
                  <a16:creationId xmlns:a16="http://schemas.microsoft.com/office/drawing/2014/main" id="{0B5055CD-63A0-4C46-808A-35153C98011A}"/>
                </a:ext>
              </a:extLst>
            </p:cNvPr>
            <p:cNvSpPr/>
            <p:nvPr/>
          </p:nvSpPr>
          <p:spPr>
            <a:xfrm rot="5400000">
              <a:off x="4348446" y="1232672"/>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D83B01"/>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Orange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R216 G59 B1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22" name="object 56">
              <a:extLst>
                <a:ext uri="{FF2B5EF4-FFF2-40B4-BE49-F238E27FC236}">
                  <a16:creationId xmlns:a16="http://schemas.microsoft.com/office/drawing/2014/main" id="{7F4A1B70-54EF-4FE3-9943-B44B1F433142}"/>
                </a:ext>
              </a:extLst>
            </p:cNvPr>
            <p:cNvSpPr/>
            <p:nvPr/>
          </p:nvSpPr>
          <p:spPr>
            <a:xfrm rot="5400000">
              <a:off x="3836559" y="1232672"/>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B2929"/>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R107 G41 B41</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0" name="object 55">
              <a:extLst>
                <a:ext uri="{FF2B5EF4-FFF2-40B4-BE49-F238E27FC236}">
                  <a16:creationId xmlns:a16="http://schemas.microsoft.com/office/drawing/2014/main" id="{3408E7E9-7FEF-4049-9730-B421DFFEE6C0}"/>
                </a:ext>
              </a:extLst>
            </p:cNvPr>
            <p:cNvSpPr/>
            <p:nvPr/>
          </p:nvSpPr>
          <p:spPr>
            <a:xfrm rot="5400000">
              <a:off x="4746147" y="1345304"/>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F9349"/>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G147 B73</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1F"/>
                </a:solidFill>
                <a:effectLst/>
                <a:uLnTx/>
                <a:uFillTx/>
                <a:latin typeface="Segoe UI" panose="020B0502040204020203" pitchFamily="34" charset="0"/>
                <a:ea typeface="+mn-ea"/>
                <a:cs typeface="Segoe UI" panose="020B0502040204020203" pitchFamily="34" charset="0"/>
              </a:endParaRPr>
            </a:p>
          </p:txBody>
        </p:sp>
        <p:sp>
          <p:nvSpPr>
            <p:cNvPr id="186" name="object 55">
              <a:extLst>
                <a:ext uri="{FF2B5EF4-FFF2-40B4-BE49-F238E27FC236}">
                  <a16:creationId xmlns:a16="http://schemas.microsoft.com/office/drawing/2014/main" id="{679B9043-8051-408C-A01A-9C0959F081CC}"/>
                </a:ext>
              </a:extLst>
            </p:cNvPr>
            <p:cNvSpPr/>
            <p:nvPr/>
          </p:nvSpPr>
          <p:spPr>
            <a:xfrm rot="5400000">
              <a:off x="4821404"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2" name="object 55">
              <a:extLst>
                <a:ext uri="{FF2B5EF4-FFF2-40B4-BE49-F238E27FC236}">
                  <a16:creationId xmlns:a16="http://schemas.microsoft.com/office/drawing/2014/main" id="{E7421694-F06B-445B-BCB9-6BC9F691168A}"/>
                </a:ext>
              </a:extLst>
            </p:cNvPr>
            <p:cNvSpPr/>
            <p:nvPr/>
          </p:nvSpPr>
          <p:spPr>
            <a:xfrm rot="5400000">
              <a:off x="4321643"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9349"/>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sp>
        <p:nvSpPr>
          <p:cNvPr id="86" name="Other colors title">
            <a:extLst>
              <a:ext uri="{FF2B5EF4-FFF2-40B4-BE49-F238E27FC236}">
                <a16:creationId xmlns:a16="http://schemas.microsoft.com/office/drawing/2014/main" id="{DD114070-12CB-4F99-A811-02094A4AA79F}"/>
              </a:ext>
              <a:ext uri="{C183D7F6-B498-43B3-948B-1728B52AA6E4}">
                <adec:decorative xmlns:adec="http://schemas.microsoft.com/office/drawing/2017/decorative" val="1"/>
              </a:ext>
            </a:extLst>
          </p:cNvPr>
          <p:cNvSpPr txBox="1"/>
          <p:nvPr userDrawn="1"/>
        </p:nvSpPr>
        <p:spPr>
          <a:xfrm>
            <a:off x="16093838" y="1125254"/>
            <a:ext cx="721351" cy="153888"/>
          </a:xfrm>
          <a:prstGeom prst="rect">
            <a:avLst/>
          </a:prstGeom>
          <a:noFill/>
        </p:spPr>
        <p:txBody>
          <a:bodyPr wrap="none" lIns="0" tIns="0" rIns="0" bIns="0" rtlCol="0">
            <a:spAutoFit/>
          </a:bodyPr>
          <a:lstStyle/>
          <a:p>
            <a:pPr algn="l"/>
            <a:r>
              <a:rPr lang="en-US" sz="1000" dirty="0">
                <a:solidFill>
                  <a:srgbClr val="505050"/>
                </a:solidFill>
                <a:latin typeface="+mj-lt"/>
              </a:rPr>
              <a:t>Other colors</a:t>
            </a:r>
          </a:p>
        </p:txBody>
      </p:sp>
      <p:grpSp>
        <p:nvGrpSpPr>
          <p:cNvPr id="4" name="Blue theme">
            <a:extLst>
              <a:ext uri="{FF2B5EF4-FFF2-40B4-BE49-F238E27FC236}">
                <a16:creationId xmlns:a16="http://schemas.microsoft.com/office/drawing/2014/main" id="{884758BB-E952-46B2-BA4B-D521D186394F}"/>
              </a:ext>
              <a:ext uri="{C183D7F6-B498-43B3-948B-1728B52AA6E4}">
                <adec:decorative xmlns:adec="http://schemas.microsoft.com/office/drawing/2017/decorative" val="1"/>
              </a:ext>
            </a:extLst>
          </p:cNvPr>
          <p:cNvGrpSpPr/>
          <p:nvPr userDrawn="1"/>
        </p:nvGrpSpPr>
        <p:grpSpPr>
          <a:xfrm rot="16200000">
            <a:off x="14845686" y="1288758"/>
            <a:ext cx="1037648" cy="1231412"/>
            <a:chOff x="9966767" y="5780133"/>
            <a:chExt cx="1037648" cy="1231412"/>
          </a:xfrm>
        </p:grpSpPr>
        <p:sp>
          <p:nvSpPr>
            <p:cNvPr id="136" name="object 74">
              <a:extLst>
                <a:ext uri="{FF2B5EF4-FFF2-40B4-BE49-F238E27FC236}">
                  <a16:creationId xmlns:a16="http://schemas.microsoft.com/office/drawing/2014/main" id="{BB1D77C9-A72E-484C-854B-3DB2D32179A2}"/>
                </a:ext>
              </a:extLst>
            </p:cNvPr>
            <p:cNvSpPr/>
            <p:nvPr/>
          </p:nvSpPr>
          <p:spPr>
            <a:xfrm rot="5400000">
              <a:off x="10128148" y="6130639"/>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78D4"/>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Blue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G120 B212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37" name="object 76">
              <a:extLst>
                <a:ext uri="{FF2B5EF4-FFF2-40B4-BE49-F238E27FC236}">
                  <a16:creationId xmlns:a16="http://schemas.microsoft.com/office/drawing/2014/main" id="{9DD29805-3323-2A40-A080-D50CFC0F4B0A}"/>
                </a:ext>
              </a:extLst>
            </p:cNvPr>
            <p:cNvSpPr/>
            <p:nvPr/>
          </p:nvSpPr>
          <p:spPr>
            <a:xfrm rot="5400000">
              <a:off x="9616261" y="6130639"/>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43A5E"/>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R36 G58 B94</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58" name="object 55">
              <a:extLst>
                <a:ext uri="{FF2B5EF4-FFF2-40B4-BE49-F238E27FC236}">
                  <a16:creationId xmlns:a16="http://schemas.microsoft.com/office/drawing/2014/main" id="{1C7434C3-2945-7642-A4D7-504034AF5F7E}"/>
                </a:ext>
              </a:extLst>
            </p:cNvPr>
            <p:cNvSpPr/>
            <p:nvPr/>
          </p:nvSpPr>
          <p:spPr>
            <a:xfrm rot="5400000">
              <a:off x="10601106" y="661271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64" name="object 55">
              <a:extLst>
                <a:ext uri="{FF2B5EF4-FFF2-40B4-BE49-F238E27FC236}">
                  <a16:creationId xmlns:a16="http://schemas.microsoft.com/office/drawing/2014/main" id="{73069635-C835-DE45-BA52-F9A3717FD4BC}"/>
                </a:ext>
              </a:extLst>
            </p:cNvPr>
            <p:cNvSpPr/>
            <p:nvPr/>
          </p:nvSpPr>
          <p:spPr>
            <a:xfrm rot="5400000">
              <a:off x="10101343" y="661271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50E6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sp>
        <p:nvSpPr>
          <p:cNvPr id="38" name="Primary colors title">
            <a:extLst>
              <a:ext uri="{FF2B5EF4-FFF2-40B4-BE49-F238E27FC236}">
                <a16:creationId xmlns:a16="http://schemas.microsoft.com/office/drawing/2014/main" id="{F7BB1FE4-8B6E-43B4-BB51-6B23ABCBBC3D}"/>
              </a:ext>
              <a:ext uri="{C183D7F6-B498-43B3-948B-1728B52AA6E4}">
                <adec:decorative xmlns:adec="http://schemas.microsoft.com/office/drawing/2017/decorative" val="1"/>
              </a:ext>
            </a:extLst>
          </p:cNvPr>
          <p:cNvSpPr txBox="1"/>
          <p:nvPr userDrawn="1"/>
        </p:nvSpPr>
        <p:spPr>
          <a:xfrm>
            <a:off x="14748804" y="1127544"/>
            <a:ext cx="796693" cy="153888"/>
          </a:xfrm>
          <a:prstGeom prst="rect">
            <a:avLst/>
          </a:prstGeom>
          <a:noFill/>
        </p:spPr>
        <p:txBody>
          <a:bodyPr wrap="none" lIns="0" tIns="0" rIns="0" bIns="0" rtlCol="0">
            <a:spAutoFit/>
          </a:bodyPr>
          <a:lstStyle/>
          <a:p>
            <a:pPr algn="l"/>
            <a:r>
              <a:rPr lang="en-US" sz="1000" dirty="0">
                <a:solidFill>
                  <a:srgbClr val="505050"/>
                </a:solidFill>
                <a:latin typeface="+mj-lt"/>
              </a:rPr>
              <a:t>Primary blues</a:t>
            </a:r>
          </a:p>
        </p:txBody>
      </p:sp>
      <p:sp>
        <p:nvSpPr>
          <p:cNvPr id="89" name="object 75">
            <a:extLst>
              <a:ext uri="{FF2B5EF4-FFF2-40B4-BE49-F238E27FC236}">
                <a16:creationId xmlns:a16="http://schemas.microsoft.com/office/drawing/2014/main" id="{E7372636-0853-48AD-BBD9-989CCD8E3A55}"/>
              </a:ext>
            </a:extLst>
          </p:cNvPr>
          <p:cNvSpPr/>
          <p:nvPr userDrawn="1"/>
        </p:nvSpPr>
        <p:spPr>
          <a:xfrm>
            <a:off x="14744865" y="289110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50E6FF"/>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R80 G230 B255</a:t>
            </a:r>
          </a:p>
        </p:txBody>
      </p:sp>
      <p:sp>
        <p:nvSpPr>
          <p:cNvPr id="90" name="Primary colors title">
            <a:extLst>
              <a:ext uri="{FF2B5EF4-FFF2-40B4-BE49-F238E27FC236}">
                <a16:creationId xmlns:a16="http://schemas.microsoft.com/office/drawing/2014/main" id="{986CA423-A626-45BC-B619-4C0EA5DD47BA}"/>
              </a:ext>
              <a:ext uri="{C183D7F6-B498-43B3-948B-1728B52AA6E4}">
                <adec:decorative xmlns:adec="http://schemas.microsoft.com/office/drawing/2017/decorative" val="1"/>
              </a:ext>
            </a:extLst>
          </p:cNvPr>
          <p:cNvSpPr txBox="1"/>
          <p:nvPr userDrawn="1"/>
        </p:nvSpPr>
        <p:spPr>
          <a:xfrm>
            <a:off x="14748804" y="2616046"/>
            <a:ext cx="743793" cy="153888"/>
          </a:xfrm>
          <a:prstGeom prst="rect">
            <a:avLst/>
          </a:prstGeom>
          <a:noFill/>
        </p:spPr>
        <p:txBody>
          <a:bodyPr wrap="none" lIns="0" tIns="0" rIns="0" bIns="0" rtlCol="0">
            <a:spAutoFit/>
          </a:bodyPr>
          <a:lstStyle/>
          <a:p>
            <a:pPr algn="l"/>
            <a:r>
              <a:rPr lang="en-US" sz="1000" dirty="0">
                <a:solidFill>
                  <a:srgbClr val="505050"/>
                </a:solidFill>
                <a:latin typeface="+mj-lt"/>
              </a:rPr>
              <a:t>Accent blues</a:t>
            </a:r>
          </a:p>
        </p:txBody>
      </p:sp>
      <p:sp>
        <p:nvSpPr>
          <p:cNvPr id="91" name="object 75">
            <a:extLst>
              <a:ext uri="{FF2B5EF4-FFF2-40B4-BE49-F238E27FC236}">
                <a16:creationId xmlns:a16="http://schemas.microsoft.com/office/drawing/2014/main" id="{1EACEB21-A70A-4C30-AF4F-8C5789CD6D03}"/>
              </a:ext>
            </a:extLst>
          </p:cNvPr>
          <p:cNvSpPr/>
          <p:nvPr userDrawn="1"/>
        </p:nvSpPr>
        <p:spPr>
          <a:xfrm>
            <a:off x="14745282" y="3194925"/>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C59A4"/>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chemeClr val="bg1"/>
                </a:solidFill>
                <a:effectLst/>
                <a:uLnTx/>
                <a:uFillTx/>
                <a:latin typeface="Segoe UI" charset="0"/>
                <a:ea typeface="Segoe UI" charset="0"/>
                <a:cs typeface="Segoe UI" charset="0"/>
              </a:rPr>
              <a:t>Sea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R12 G89 B164</a:t>
            </a:r>
          </a:p>
        </p:txBody>
      </p:sp>
    </p:spTree>
    <p:extLst>
      <p:ext uri="{BB962C8B-B14F-4D97-AF65-F5344CB8AC3E}">
        <p14:creationId xmlns:p14="http://schemas.microsoft.com/office/powerpoint/2010/main" val="231675933"/>
      </p:ext>
    </p:extLst>
  </p:cSld>
  <p:clrMap bg1="lt1" tx1="dk1" bg2="lt2" tx2="dk2" accent1="accent1" accent2="accent2" accent3="accent3" accent4="accent4" accent5="accent5" accent6="accent6" hlink="hlink" folHlink="folHlink"/>
  <p:sldLayoutIdLst>
    <p:sldLayoutId id="2147484106" r:id="rId1"/>
    <p:sldLayoutId id="2147484107" r:id="rId2"/>
    <p:sldLayoutId id="2147484108" r:id="rId3"/>
    <p:sldLayoutId id="2147484109" r:id="rId4"/>
    <p:sldLayoutId id="2147484110" r:id="rId5"/>
    <p:sldLayoutId id="2147484111" r:id="rId6"/>
    <p:sldLayoutId id="2147484112" r:id="rId7"/>
    <p:sldLayoutId id="2147484113" r:id="rId8"/>
    <p:sldLayoutId id="2147484114" r:id="rId9"/>
  </p:sldLayoutIdLst>
  <p:hf hdr="0" dt="0"/>
  <p:txStyles>
    <p:title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92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74309"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2pPr>
      <a:lvl3pPr marL="548618"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1011516" marR="0" indent="-21716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gradFill>
            <a:gsLst>
              <a:gs pos="1250">
                <a:schemeClr val="tx1"/>
              </a:gs>
              <a:gs pos="100000">
                <a:schemeClr val="tx1"/>
              </a:gs>
            </a:gsLst>
            <a:lin ang="5400000" scaled="0"/>
          </a:gradFill>
          <a:latin typeface="+mn-lt"/>
          <a:ea typeface="+mn-ea"/>
          <a:cs typeface="+mn-cs"/>
        </a:defRPr>
      </a:lvl4pPr>
      <a:lvl5pPr marL="1228676" marR="0" indent="-20192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60" kern="1200" spc="0" baseline="0">
          <a:gradFill>
            <a:gsLst>
              <a:gs pos="1250">
                <a:schemeClr val="tx1"/>
              </a:gs>
              <a:gs pos="100000">
                <a:schemeClr val="tx1"/>
              </a:gs>
            </a:gsLst>
            <a:lin ang="5400000" scaled="0"/>
          </a:gradFill>
          <a:latin typeface="+mn-lt"/>
          <a:ea typeface="+mn-ea"/>
          <a:cs typeface="+mn-cs"/>
        </a:defRPr>
      </a:lvl5pPr>
      <a:lvl6pPr marL="3077924"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637548"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97172"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756795"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19245" rtl="0" eaLnBrk="1" latinLnBrk="0" hangingPunct="1">
        <a:defRPr sz="2160" kern="1200">
          <a:solidFill>
            <a:schemeClr val="tx1"/>
          </a:solidFill>
          <a:latin typeface="+mn-lt"/>
          <a:ea typeface="+mn-ea"/>
          <a:cs typeface="+mn-cs"/>
        </a:defRPr>
      </a:lvl1pPr>
      <a:lvl2pPr marL="559622" algn="l" defTabSz="1119245" rtl="0" eaLnBrk="1" latinLnBrk="0" hangingPunct="1">
        <a:defRPr sz="2160" kern="1200">
          <a:solidFill>
            <a:schemeClr val="tx1"/>
          </a:solidFill>
          <a:latin typeface="+mn-lt"/>
          <a:ea typeface="+mn-ea"/>
          <a:cs typeface="+mn-cs"/>
        </a:defRPr>
      </a:lvl2pPr>
      <a:lvl3pPr marL="1119245" algn="l" defTabSz="1119245" rtl="0" eaLnBrk="1" latinLnBrk="0" hangingPunct="1">
        <a:defRPr sz="2160" kern="1200">
          <a:solidFill>
            <a:schemeClr val="tx1"/>
          </a:solidFill>
          <a:latin typeface="+mn-lt"/>
          <a:ea typeface="+mn-ea"/>
          <a:cs typeface="+mn-cs"/>
        </a:defRPr>
      </a:lvl3pPr>
      <a:lvl4pPr marL="1678868" algn="l" defTabSz="1119245" rtl="0" eaLnBrk="1" latinLnBrk="0" hangingPunct="1">
        <a:defRPr sz="2160" kern="1200">
          <a:solidFill>
            <a:schemeClr val="tx1"/>
          </a:solidFill>
          <a:latin typeface="+mn-lt"/>
          <a:ea typeface="+mn-ea"/>
          <a:cs typeface="+mn-cs"/>
        </a:defRPr>
      </a:lvl4pPr>
      <a:lvl5pPr marL="2238492" algn="l" defTabSz="1119245" rtl="0" eaLnBrk="1" latinLnBrk="0" hangingPunct="1">
        <a:defRPr sz="2160" kern="1200">
          <a:solidFill>
            <a:schemeClr val="tx1"/>
          </a:solidFill>
          <a:latin typeface="+mn-lt"/>
          <a:ea typeface="+mn-ea"/>
          <a:cs typeface="+mn-cs"/>
        </a:defRPr>
      </a:lvl5pPr>
      <a:lvl6pPr marL="2798116" algn="l" defTabSz="1119245" rtl="0" eaLnBrk="1" latinLnBrk="0" hangingPunct="1">
        <a:defRPr sz="2160" kern="1200">
          <a:solidFill>
            <a:schemeClr val="tx1"/>
          </a:solidFill>
          <a:latin typeface="+mn-lt"/>
          <a:ea typeface="+mn-ea"/>
          <a:cs typeface="+mn-cs"/>
        </a:defRPr>
      </a:lvl6pPr>
      <a:lvl7pPr marL="3357737" algn="l" defTabSz="1119245" rtl="0" eaLnBrk="1" latinLnBrk="0" hangingPunct="1">
        <a:defRPr sz="2160" kern="1200">
          <a:solidFill>
            <a:schemeClr val="tx1"/>
          </a:solidFill>
          <a:latin typeface="+mn-lt"/>
          <a:ea typeface="+mn-ea"/>
          <a:cs typeface="+mn-cs"/>
        </a:defRPr>
      </a:lvl7pPr>
      <a:lvl8pPr marL="3917359" algn="l" defTabSz="1119245" rtl="0" eaLnBrk="1" latinLnBrk="0" hangingPunct="1">
        <a:defRPr sz="2160" kern="1200">
          <a:solidFill>
            <a:schemeClr val="tx1"/>
          </a:solidFill>
          <a:latin typeface="+mn-lt"/>
          <a:ea typeface="+mn-ea"/>
          <a:cs typeface="+mn-cs"/>
        </a:defRPr>
      </a:lvl8pPr>
      <a:lvl9pPr marL="4476984" algn="l" defTabSz="1119245"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15:guide id="17" pos="8784">
          <p15:clr>
            <a:srgbClr val="C35EA4"/>
          </p15:clr>
        </p15:guide>
        <p15:guide id="26" orient="horz" pos="4752">
          <p15:clr>
            <a:srgbClr val="C35EA4"/>
          </p15:clr>
        </p15:guide>
        <p15:guide id="29" orient="horz" pos="4962">
          <p15:clr>
            <a:srgbClr val="A4A3A4"/>
          </p15:clr>
        </p15:guide>
        <p15:guide id="31" pos="4608">
          <p15:clr>
            <a:srgbClr val="A4A3A4"/>
          </p15:clr>
        </p15:guide>
        <p15:guide id="32" orient="horz" pos="432">
          <p15:clr>
            <a:srgbClr val="C35EA4"/>
          </p15:clr>
        </p15:guide>
        <p15:guide id="34" orient="horz" pos="2592">
          <p15:clr>
            <a:srgbClr val="5ACBF0"/>
          </p15:clr>
        </p15:guide>
        <p15:guide id="35" orient="horz" pos="2232">
          <p15:clr>
            <a:srgbClr val="A4A3A4"/>
          </p15:clr>
        </p15:guide>
        <p15:guide id="37" orient="horz" pos="1152">
          <p15:clr>
            <a:srgbClr val="5ACBF0"/>
          </p15:clr>
        </p15:guide>
        <p15:guide id="38" orient="horz" pos="1526">
          <p15:clr>
            <a:srgbClr val="5ACBF0"/>
          </p15:clr>
        </p15:guide>
        <p15:guide id="39" orient="horz" pos="1872">
          <p15:clr>
            <a:srgbClr val="A4A3A4"/>
          </p15:clr>
        </p15:guide>
        <p15:guide id="40" orient="horz" pos="792">
          <p15:clr>
            <a:srgbClr val="A4A3A4"/>
          </p15:clr>
        </p15:guide>
        <p15:guide id="41" orient="horz" pos="2952">
          <p15:clr>
            <a:srgbClr val="A4A3A4"/>
          </p15:clr>
        </p15:guide>
        <p15:guide id="42" orient="horz" pos="3312">
          <p15:clr>
            <a:srgbClr val="A4A3A4"/>
          </p15:clr>
        </p15:guide>
        <p15:guide id="43" orient="horz" pos="3672">
          <p15:clr>
            <a:srgbClr val="A4A3A4"/>
          </p15:clr>
        </p15:guide>
        <p15:guide id="44" orient="horz" pos="4032">
          <p15:clr>
            <a:srgbClr val="A4A3A4"/>
          </p15:clr>
        </p15:guide>
        <p15:guide id="45" orient="horz" pos="4392">
          <p15:clr>
            <a:srgbClr val="A4A3A4"/>
          </p15:clr>
        </p15:guide>
        <p15:guide id="46" pos="432">
          <p15:clr>
            <a:srgbClr val="C35EA4"/>
          </p15:clr>
        </p15:guide>
        <p15:guide id="47" pos="3847">
          <p15:clr>
            <a:srgbClr val="A4A3A4"/>
          </p15:clr>
        </p15:guide>
        <p15:guide id="48" pos="3140">
          <p15:clr>
            <a:srgbClr val="A4A3A4"/>
          </p15:clr>
        </p15:guide>
        <p15:guide id="49" pos="2436">
          <p15:clr>
            <a:srgbClr val="5ACBF0"/>
          </p15:clr>
        </p15:guide>
        <p15:guide id="50" pos="1732">
          <p15:clr>
            <a:srgbClr val="A4A3A4"/>
          </p15:clr>
        </p15:guide>
        <p15:guide id="51" pos="1024">
          <p15:clr>
            <a:srgbClr val="A4A3A4"/>
          </p15:clr>
        </p15:guide>
        <p15:guide id="52" pos="1138">
          <p15:clr>
            <a:srgbClr val="A4A3A4"/>
          </p15:clr>
        </p15:guide>
        <p15:guide id="53" pos="1845">
          <p15:clr>
            <a:srgbClr val="A4A3A4"/>
          </p15:clr>
        </p15:guide>
        <p15:guide id="54" pos="2549">
          <p15:clr>
            <a:srgbClr val="5ACBF0"/>
          </p15:clr>
        </p15:guide>
        <p15:guide id="55" pos="3257">
          <p15:clr>
            <a:srgbClr val="A4A3A4"/>
          </p15:clr>
        </p15:guide>
        <p15:guide id="56" pos="3961">
          <p15:clr>
            <a:srgbClr val="A4A3A4"/>
          </p15:clr>
        </p15:guide>
        <p15:guide id="57" pos="4551">
          <p15:clr>
            <a:srgbClr val="5ACBF0"/>
          </p15:clr>
        </p15:guide>
        <p15:guide id="58" pos="4668">
          <p15:clr>
            <a:srgbClr val="5ACBF0"/>
          </p15:clr>
        </p15:guide>
        <p15:guide id="59" pos="5259">
          <p15:clr>
            <a:srgbClr val="A4A3A4"/>
          </p15:clr>
        </p15:guide>
        <p15:guide id="60" pos="5963">
          <p15:clr>
            <a:srgbClr val="A4A3A4"/>
          </p15:clr>
        </p15:guide>
        <p15:guide id="61" pos="6670">
          <p15:clr>
            <a:srgbClr val="5ACBF0"/>
          </p15:clr>
        </p15:guide>
        <p15:guide id="62" pos="7374">
          <p15:clr>
            <a:srgbClr val="A4A3A4"/>
          </p15:clr>
        </p15:guide>
        <p15:guide id="63" pos="8082">
          <p15:clr>
            <a:srgbClr val="A4A3A4"/>
          </p15:clr>
        </p15:guide>
        <p15:guide id="65" pos="6080">
          <p15:clr>
            <a:srgbClr val="A4A3A4"/>
          </p15:clr>
        </p15:guide>
        <p15:guide id="66" pos="6784">
          <p15:clr>
            <a:srgbClr val="5ACBF0"/>
          </p15:clr>
        </p15:guide>
        <p15:guide id="67" pos="7492">
          <p15:clr>
            <a:srgbClr val="A4A3A4"/>
          </p15:clr>
        </p15:guide>
        <p15:guide id="68" pos="8196">
          <p15:clr>
            <a:srgbClr val="A4A3A4"/>
          </p15:clr>
        </p15:guide>
        <p15:guide id="69" pos="5372">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2B0B5-4AA9-48A3-B18E-9566A9984281}"/>
              </a:ext>
            </a:extLst>
          </p:cNvPr>
          <p:cNvSpPr>
            <a:spLocks noGrp="1"/>
          </p:cNvSpPr>
          <p:nvPr>
            <p:ph type="title" idx="4294967295"/>
          </p:nvPr>
        </p:nvSpPr>
        <p:spPr>
          <a:xfrm>
            <a:off x="1006475" y="-1590675"/>
            <a:ext cx="12617450" cy="1590675"/>
          </a:xfrm>
          <a:prstGeom prst="rect">
            <a:avLst/>
          </a:prstGeom>
        </p:spPr>
        <p:txBody>
          <a:bodyPr anchor="b"/>
          <a:lstStyle/>
          <a:p>
            <a:r>
              <a:rPr lang="en-US" dirty="0"/>
              <a:t>Azure Community Conference 2021</a:t>
            </a:r>
          </a:p>
        </p:txBody>
      </p:sp>
    </p:spTree>
    <p:extLst>
      <p:ext uri="{BB962C8B-B14F-4D97-AF65-F5344CB8AC3E}">
        <p14:creationId xmlns:p14="http://schemas.microsoft.com/office/powerpoint/2010/main" val="12650371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231936F-F3F9-4D87-AEDF-B036050C2300}"/>
              </a:ext>
            </a:extLst>
          </p:cNvPr>
          <p:cNvSpPr>
            <a:spLocks noGrp="1"/>
          </p:cNvSpPr>
          <p:nvPr>
            <p:ph type="body" sz="quarter" idx="12"/>
          </p:nvPr>
        </p:nvSpPr>
        <p:spPr>
          <a:xfrm>
            <a:off x="357174" y="236815"/>
            <a:ext cx="13916052" cy="7755969"/>
          </a:xfrm>
        </p:spPr>
        <p:txBody>
          <a:bodyPr/>
          <a:lstStyle/>
          <a:p>
            <a:r>
              <a:rPr lang="en-IN" sz="1400" dirty="0" err="1"/>
              <a:t>Analyze</a:t>
            </a:r>
            <a:r>
              <a:rPr lang="en-IN" sz="1400" dirty="0"/>
              <a:t> data in dedicated </a:t>
            </a:r>
            <a:r>
              <a:rPr lang="en-IN" sz="1400" dirty="0" err="1"/>
              <a:t>sql</a:t>
            </a:r>
            <a:r>
              <a:rPr lang="en-IN" sz="1400" dirty="0"/>
              <a:t> pool</a:t>
            </a:r>
          </a:p>
          <a:p>
            <a:endParaRPr lang="en-IN" sz="1400" dirty="0"/>
          </a:p>
          <a:p>
            <a:r>
              <a:rPr lang="en-IN" sz="1400" dirty="0"/>
              <a:t>IF NOT EXISTS (SELECT * FROM </a:t>
            </a:r>
            <a:r>
              <a:rPr lang="en-IN" sz="1400" dirty="0" err="1"/>
              <a:t>sys.objects</a:t>
            </a:r>
            <a:r>
              <a:rPr lang="en-IN" sz="1400" dirty="0"/>
              <a:t> O JOIN </a:t>
            </a:r>
            <a:r>
              <a:rPr lang="en-IN" sz="1400" dirty="0" err="1"/>
              <a:t>sys.schemas</a:t>
            </a:r>
            <a:r>
              <a:rPr lang="en-IN" sz="1400" dirty="0"/>
              <a:t> S ON </a:t>
            </a:r>
            <a:r>
              <a:rPr lang="en-IN" sz="1400" dirty="0" err="1"/>
              <a:t>O.schema_id</a:t>
            </a:r>
            <a:r>
              <a:rPr lang="en-IN" sz="1400" dirty="0"/>
              <a:t> = </a:t>
            </a:r>
            <a:r>
              <a:rPr lang="en-IN" sz="1400" dirty="0" err="1"/>
              <a:t>S.schema_id</a:t>
            </a:r>
            <a:r>
              <a:rPr lang="en-IN" sz="1400" dirty="0"/>
              <a:t> WHERE O.NAME = '</a:t>
            </a:r>
            <a:r>
              <a:rPr lang="en-IN" sz="1400" dirty="0" err="1"/>
              <a:t>NYCTaxiTripSmall</a:t>
            </a:r>
            <a:r>
              <a:rPr lang="en-IN" sz="1400" dirty="0"/>
              <a:t>' AND O.TYPE = 'U' AND S.NAME = '</a:t>
            </a:r>
            <a:r>
              <a:rPr lang="en-IN" sz="1400" dirty="0" err="1"/>
              <a:t>dbo</a:t>
            </a:r>
            <a:r>
              <a:rPr lang="en-IN" sz="1400" dirty="0"/>
              <a:t>')</a:t>
            </a:r>
          </a:p>
          <a:p>
            <a:r>
              <a:rPr lang="en-IN" sz="1400" dirty="0"/>
              <a:t>CREATE TABLE </a:t>
            </a:r>
            <a:r>
              <a:rPr lang="en-IN" sz="1400" dirty="0" err="1"/>
              <a:t>dbo.NYCTaxiTripSmall</a:t>
            </a:r>
            <a:endParaRPr lang="en-IN" sz="1400" dirty="0"/>
          </a:p>
          <a:p>
            <a:r>
              <a:rPr lang="en-IN" sz="1400" dirty="0"/>
              <a:t>    (</a:t>
            </a:r>
          </a:p>
          <a:p>
            <a:r>
              <a:rPr lang="en-IN" sz="1400" dirty="0"/>
              <a:t>     [</a:t>
            </a:r>
            <a:r>
              <a:rPr lang="en-IN" sz="1400" dirty="0" err="1"/>
              <a:t>DateID</a:t>
            </a:r>
            <a:r>
              <a:rPr lang="en-IN" sz="1400" dirty="0"/>
              <a:t>] int,</a:t>
            </a:r>
          </a:p>
          <a:p>
            <a:r>
              <a:rPr lang="en-IN" sz="1400" dirty="0"/>
              <a:t>     [</a:t>
            </a:r>
            <a:r>
              <a:rPr lang="en-IN" sz="1400" dirty="0" err="1"/>
              <a:t>MedallionID</a:t>
            </a:r>
            <a:r>
              <a:rPr lang="en-IN" sz="1400" dirty="0"/>
              <a:t>] int,</a:t>
            </a:r>
          </a:p>
          <a:p>
            <a:r>
              <a:rPr lang="en-IN" sz="1400" dirty="0"/>
              <a:t>     [</a:t>
            </a:r>
            <a:r>
              <a:rPr lang="en-IN" sz="1400" dirty="0" err="1"/>
              <a:t>HackneyLicenseID</a:t>
            </a:r>
            <a:r>
              <a:rPr lang="en-IN" sz="1400" dirty="0"/>
              <a:t>] int,</a:t>
            </a:r>
          </a:p>
          <a:p>
            <a:r>
              <a:rPr lang="en-IN" sz="1400" dirty="0"/>
              <a:t>     [</a:t>
            </a:r>
            <a:r>
              <a:rPr lang="en-IN" sz="1400" dirty="0" err="1"/>
              <a:t>PickupTimeID</a:t>
            </a:r>
            <a:r>
              <a:rPr lang="en-IN" sz="1400" dirty="0"/>
              <a:t>] int,</a:t>
            </a:r>
          </a:p>
          <a:p>
            <a:r>
              <a:rPr lang="en-IN" sz="1400" dirty="0"/>
              <a:t>     [</a:t>
            </a:r>
            <a:r>
              <a:rPr lang="en-IN" sz="1400" dirty="0" err="1"/>
              <a:t>DropoffTimeID</a:t>
            </a:r>
            <a:r>
              <a:rPr lang="en-IN" sz="1400" dirty="0"/>
              <a:t>] int,</a:t>
            </a:r>
          </a:p>
          <a:p>
            <a:r>
              <a:rPr lang="en-IN" sz="1400" dirty="0"/>
              <a:t>     [</a:t>
            </a:r>
            <a:r>
              <a:rPr lang="en-IN" sz="1400" dirty="0" err="1"/>
              <a:t>PickupGeographyID</a:t>
            </a:r>
            <a:r>
              <a:rPr lang="en-IN" sz="1400" dirty="0"/>
              <a:t>] int,</a:t>
            </a:r>
          </a:p>
          <a:p>
            <a:r>
              <a:rPr lang="en-IN" sz="1400" dirty="0"/>
              <a:t>     [</a:t>
            </a:r>
            <a:r>
              <a:rPr lang="en-IN" sz="1400" dirty="0" err="1"/>
              <a:t>DropoffGeographyID</a:t>
            </a:r>
            <a:r>
              <a:rPr lang="en-IN" sz="1400" dirty="0"/>
              <a:t>] int,</a:t>
            </a:r>
          </a:p>
          <a:p>
            <a:r>
              <a:rPr lang="en-IN" sz="1400" dirty="0"/>
              <a:t>     [</a:t>
            </a:r>
            <a:r>
              <a:rPr lang="en-IN" sz="1400" dirty="0" err="1"/>
              <a:t>PickupLatitude</a:t>
            </a:r>
            <a:r>
              <a:rPr lang="en-IN" sz="1400" dirty="0"/>
              <a:t>] float,</a:t>
            </a:r>
          </a:p>
          <a:p>
            <a:r>
              <a:rPr lang="en-IN" sz="1400" dirty="0"/>
              <a:t>     [</a:t>
            </a:r>
            <a:r>
              <a:rPr lang="en-IN" sz="1400" dirty="0" err="1"/>
              <a:t>PickupLongitude</a:t>
            </a:r>
            <a:r>
              <a:rPr lang="en-IN" sz="1400" dirty="0"/>
              <a:t>] float,</a:t>
            </a:r>
          </a:p>
          <a:p>
            <a:r>
              <a:rPr lang="en-IN" sz="1400" dirty="0"/>
              <a:t>     [</a:t>
            </a:r>
            <a:r>
              <a:rPr lang="en-IN" sz="1400" dirty="0" err="1"/>
              <a:t>PickupLatLong</a:t>
            </a:r>
            <a:r>
              <a:rPr lang="en-IN" sz="1400" dirty="0"/>
              <a:t>] </a:t>
            </a:r>
            <a:r>
              <a:rPr lang="en-IN" sz="1400" dirty="0" err="1"/>
              <a:t>nvarchar</a:t>
            </a:r>
            <a:r>
              <a:rPr lang="en-IN" sz="1400" dirty="0"/>
              <a:t>(4000),</a:t>
            </a:r>
          </a:p>
          <a:p>
            <a:r>
              <a:rPr lang="en-IN" sz="1400" dirty="0"/>
              <a:t>     [</a:t>
            </a:r>
            <a:r>
              <a:rPr lang="en-IN" sz="1400" dirty="0" err="1"/>
              <a:t>DropoffLatitude</a:t>
            </a:r>
            <a:r>
              <a:rPr lang="en-IN" sz="1400" dirty="0"/>
              <a:t>] float,</a:t>
            </a:r>
          </a:p>
          <a:p>
            <a:r>
              <a:rPr lang="en-IN" sz="1400" dirty="0"/>
              <a:t>     [</a:t>
            </a:r>
            <a:r>
              <a:rPr lang="en-IN" sz="1400" dirty="0" err="1"/>
              <a:t>DropoffLongitude</a:t>
            </a:r>
            <a:r>
              <a:rPr lang="en-IN" sz="1400" dirty="0"/>
              <a:t>] float,</a:t>
            </a:r>
          </a:p>
          <a:p>
            <a:r>
              <a:rPr lang="en-IN" sz="1400" dirty="0"/>
              <a:t>     [</a:t>
            </a:r>
            <a:r>
              <a:rPr lang="en-IN" sz="1400" dirty="0" err="1"/>
              <a:t>DropoffLatLong</a:t>
            </a:r>
            <a:r>
              <a:rPr lang="en-IN" sz="1400" dirty="0"/>
              <a:t>] </a:t>
            </a:r>
            <a:r>
              <a:rPr lang="en-IN" sz="1400" dirty="0" err="1"/>
              <a:t>nvarchar</a:t>
            </a:r>
            <a:r>
              <a:rPr lang="en-IN" sz="1400" dirty="0"/>
              <a:t>(4000),</a:t>
            </a:r>
          </a:p>
          <a:p>
            <a:r>
              <a:rPr lang="en-IN" sz="1400" dirty="0"/>
              <a:t>     [</a:t>
            </a:r>
            <a:r>
              <a:rPr lang="en-IN" sz="1400" dirty="0" err="1"/>
              <a:t>PassengerCount</a:t>
            </a:r>
            <a:r>
              <a:rPr lang="en-IN" sz="1400" dirty="0"/>
              <a:t>] int,</a:t>
            </a:r>
          </a:p>
          <a:p>
            <a:r>
              <a:rPr lang="en-IN" sz="1400" dirty="0"/>
              <a:t>     [</a:t>
            </a:r>
            <a:r>
              <a:rPr lang="en-IN" sz="1400" dirty="0" err="1"/>
              <a:t>TripDurationSeconds</a:t>
            </a:r>
            <a:r>
              <a:rPr lang="en-IN" sz="1400" dirty="0"/>
              <a:t>] int,</a:t>
            </a:r>
          </a:p>
          <a:p>
            <a:r>
              <a:rPr lang="en-IN" sz="1400" dirty="0"/>
              <a:t>     [</a:t>
            </a:r>
            <a:r>
              <a:rPr lang="en-IN" sz="1400" dirty="0" err="1"/>
              <a:t>TripDistanceMiles</a:t>
            </a:r>
            <a:r>
              <a:rPr lang="en-IN" sz="1400" dirty="0"/>
              <a:t>] float,</a:t>
            </a:r>
          </a:p>
          <a:p>
            <a:r>
              <a:rPr lang="en-IN" sz="1400" dirty="0"/>
              <a:t>     [</a:t>
            </a:r>
            <a:r>
              <a:rPr lang="en-IN" sz="1400" dirty="0" err="1"/>
              <a:t>PaymentType</a:t>
            </a:r>
            <a:r>
              <a:rPr lang="en-IN" sz="1400" dirty="0"/>
              <a:t>] </a:t>
            </a:r>
            <a:r>
              <a:rPr lang="en-IN" sz="1400" dirty="0" err="1"/>
              <a:t>nvarchar</a:t>
            </a:r>
            <a:r>
              <a:rPr lang="en-IN" sz="1400" dirty="0"/>
              <a:t>(4000),</a:t>
            </a:r>
          </a:p>
          <a:p>
            <a:r>
              <a:rPr lang="en-IN" sz="1400" dirty="0"/>
              <a:t>     [</a:t>
            </a:r>
            <a:r>
              <a:rPr lang="en-IN" sz="1400" dirty="0" err="1"/>
              <a:t>FareAmount</a:t>
            </a:r>
            <a:r>
              <a:rPr lang="en-IN" sz="1400" dirty="0"/>
              <a:t>] numeric(19,4),</a:t>
            </a:r>
          </a:p>
          <a:p>
            <a:r>
              <a:rPr lang="en-IN" sz="1400" dirty="0"/>
              <a:t>     [</a:t>
            </a:r>
            <a:r>
              <a:rPr lang="en-IN" sz="1400" dirty="0" err="1"/>
              <a:t>SurchargeAmount</a:t>
            </a:r>
            <a:r>
              <a:rPr lang="en-IN" sz="1400" dirty="0"/>
              <a:t>] numeric(19,4),</a:t>
            </a:r>
          </a:p>
          <a:p>
            <a:r>
              <a:rPr lang="en-IN" sz="1400" dirty="0"/>
              <a:t>     [</a:t>
            </a:r>
            <a:r>
              <a:rPr lang="en-IN" sz="1400" dirty="0" err="1"/>
              <a:t>TaxAmount</a:t>
            </a:r>
            <a:r>
              <a:rPr lang="en-IN" sz="1400" dirty="0"/>
              <a:t>] numeric(19,4),</a:t>
            </a:r>
          </a:p>
          <a:p>
            <a:r>
              <a:rPr lang="en-IN" sz="1400" dirty="0"/>
              <a:t>     [</a:t>
            </a:r>
            <a:r>
              <a:rPr lang="en-IN" sz="1400" dirty="0" err="1"/>
              <a:t>TipAmount</a:t>
            </a:r>
            <a:r>
              <a:rPr lang="en-IN" sz="1400" dirty="0"/>
              <a:t>] numeric(19,4),</a:t>
            </a:r>
          </a:p>
          <a:p>
            <a:r>
              <a:rPr lang="en-IN" sz="1400" dirty="0"/>
              <a:t>     [</a:t>
            </a:r>
            <a:r>
              <a:rPr lang="en-IN" sz="1400" dirty="0" err="1"/>
              <a:t>TollsAmount</a:t>
            </a:r>
            <a:r>
              <a:rPr lang="en-IN" sz="1400" dirty="0"/>
              <a:t>] numeric(19,4),</a:t>
            </a:r>
          </a:p>
          <a:p>
            <a:r>
              <a:rPr lang="en-IN" sz="1400" dirty="0"/>
              <a:t>     [</a:t>
            </a:r>
            <a:r>
              <a:rPr lang="en-IN" sz="1400" dirty="0" err="1"/>
              <a:t>TotalAmount</a:t>
            </a:r>
            <a:r>
              <a:rPr lang="en-IN" sz="1400" dirty="0"/>
              <a:t>] numeric(19,4)</a:t>
            </a:r>
          </a:p>
          <a:p>
            <a:r>
              <a:rPr lang="en-IN" sz="1400" dirty="0"/>
              <a:t>    )</a:t>
            </a:r>
          </a:p>
          <a:p>
            <a:r>
              <a:rPr lang="en-IN" sz="1400" dirty="0"/>
              <a:t>WITH</a:t>
            </a:r>
          </a:p>
          <a:p>
            <a:r>
              <a:rPr lang="en-IN" sz="1400" dirty="0"/>
              <a:t>    (</a:t>
            </a:r>
          </a:p>
          <a:p>
            <a:r>
              <a:rPr lang="en-IN" sz="1400" dirty="0"/>
              <a:t>    DISTRIBUTION = ROUND_ROBIN,</a:t>
            </a:r>
          </a:p>
          <a:p>
            <a:r>
              <a:rPr lang="en-IN" sz="1400" dirty="0"/>
              <a:t>     CLUSTERED COLUMNSTORE INDEX</a:t>
            </a:r>
          </a:p>
          <a:p>
            <a:r>
              <a:rPr lang="en-IN" sz="1400" dirty="0"/>
              <a:t>     -- HEAP</a:t>
            </a:r>
          </a:p>
          <a:p>
            <a:r>
              <a:rPr lang="en-IN" sz="1400" dirty="0"/>
              <a:t>    )</a:t>
            </a:r>
          </a:p>
          <a:p>
            <a:r>
              <a:rPr lang="en-IN" sz="1400" dirty="0"/>
              <a:t>GO</a:t>
            </a:r>
          </a:p>
        </p:txBody>
      </p:sp>
    </p:spTree>
    <p:extLst>
      <p:ext uri="{BB962C8B-B14F-4D97-AF65-F5344CB8AC3E}">
        <p14:creationId xmlns:p14="http://schemas.microsoft.com/office/powerpoint/2010/main" val="28778327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F85BC46-B837-1950-AE25-AC83385966D6}"/>
              </a:ext>
            </a:extLst>
          </p:cNvPr>
          <p:cNvSpPr>
            <a:spLocks noGrp="1"/>
          </p:cNvSpPr>
          <p:nvPr>
            <p:ph type="body" sz="quarter" idx="12"/>
          </p:nvPr>
        </p:nvSpPr>
        <p:spPr>
          <a:xfrm>
            <a:off x="1018782" y="651017"/>
            <a:ext cx="10972800" cy="7017306"/>
          </a:xfrm>
        </p:spPr>
        <p:txBody>
          <a:bodyPr/>
          <a:lstStyle/>
          <a:p>
            <a:endParaRPr lang="en-IN" sz="2400" dirty="0"/>
          </a:p>
          <a:p>
            <a:r>
              <a:rPr lang="en-IN" sz="2400" dirty="0"/>
              <a:t>COPY INTO </a:t>
            </a:r>
            <a:r>
              <a:rPr lang="en-IN" sz="2400" dirty="0" err="1"/>
              <a:t>dbo.NYCTaxiTripSmall</a:t>
            </a:r>
            <a:endParaRPr lang="en-IN" sz="2400" dirty="0"/>
          </a:p>
          <a:p>
            <a:r>
              <a:rPr lang="en-IN" sz="2400" dirty="0"/>
              <a:t>(</a:t>
            </a:r>
            <a:r>
              <a:rPr lang="en-IN" sz="2400" dirty="0" err="1"/>
              <a:t>DateID</a:t>
            </a:r>
            <a:r>
              <a:rPr lang="en-IN" sz="2400" dirty="0"/>
              <a:t> 1, </a:t>
            </a:r>
            <a:r>
              <a:rPr lang="en-IN" sz="2400" dirty="0" err="1"/>
              <a:t>MedallionID</a:t>
            </a:r>
            <a:r>
              <a:rPr lang="en-IN" sz="2400" dirty="0"/>
              <a:t> 2, </a:t>
            </a:r>
            <a:r>
              <a:rPr lang="en-IN" sz="2400" dirty="0" err="1"/>
              <a:t>HackneyLicenseID</a:t>
            </a:r>
            <a:r>
              <a:rPr lang="en-IN" sz="2400" dirty="0"/>
              <a:t> 3, </a:t>
            </a:r>
            <a:r>
              <a:rPr lang="en-IN" sz="2400" dirty="0" err="1"/>
              <a:t>PickupTimeID</a:t>
            </a:r>
            <a:r>
              <a:rPr lang="en-IN" sz="2400" dirty="0"/>
              <a:t> 4, </a:t>
            </a:r>
            <a:r>
              <a:rPr lang="en-IN" sz="2400" dirty="0" err="1"/>
              <a:t>DropoffTimeID</a:t>
            </a:r>
            <a:r>
              <a:rPr lang="en-IN" sz="2400" dirty="0"/>
              <a:t> 5,</a:t>
            </a:r>
          </a:p>
          <a:p>
            <a:r>
              <a:rPr lang="en-IN" sz="2400" dirty="0" err="1"/>
              <a:t>PickupGeographyID</a:t>
            </a:r>
            <a:r>
              <a:rPr lang="en-IN" sz="2400" dirty="0"/>
              <a:t> 6, </a:t>
            </a:r>
            <a:r>
              <a:rPr lang="en-IN" sz="2400" dirty="0" err="1"/>
              <a:t>DropoffGeographyID</a:t>
            </a:r>
            <a:r>
              <a:rPr lang="en-IN" sz="2400" dirty="0"/>
              <a:t> 7, </a:t>
            </a:r>
            <a:r>
              <a:rPr lang="en-IN" sz="2400" dirty="0" err="1"/>
              <a:t>PickupLatitude</a:t>
            </a:r>
            <a:r>
              <a:rPr lang="en-IN" sz="2400" dirty="0"/>
              <a:t> 8, </a:t>
            </a:r>
            <a:r>
              <a:rPr lang="en-IN" sz="2400" dirty="0" err="1"/>
              <a:t>PickupLongitude</a:t>
            </a:r>
            <a:r>
              <a:rPr lang="en-IN" sz="2400" dirty="0"/>
              <a:t> 9, </a:t>
            </a:r>
          </a:p>
          <a:p>
            <a:r>
              <a:rPr lang="en-IN" sz="2400" dirty="0" err="1"/>
              <a:t>PickupLatLong</a:t>
            </a:r>
            <a:r>
              <a:rPr lang="en-IN" sz="2400" dirty="0"/>
              <a:t> 10, </a:t>
            </a:r>
            <a:r>
              <a:rPr lang="en-IN" sz="2400" dirty="0" err="1"/>
              <a:t>DropoffLatitude</a:t>
            </a:r>
            <a:r>
              <a:rPr lang="en-IN" sz="2400" dirty="0"/>
              <a:t> 11, </a:t>
            </a:r>
            <a:r>
              <a:rPr lang="en-IN" sz="2400" dirty="0" err="1"/>
              <a:t>DropoffLongitude</a:t>
            </a:r>
            <a:r>
              <a:rPr lang="en-IN" sz="2400" dirty="0"/>
              <a:t> 12, </a:t>
            </a:r>
            <a:r>
              <a:rPr lang="en-IN" sz="2400" dirty="0" err="1"/>
              <a:t>DropoffLatLong</a:t>
            </a:r>
            <a:r>
              <a:rPr lang="en-IN" sz="2400" dirty="0"/>
              <a:t> 13, </a:t>
            </a:r>
          </a:p>
          <a:p>
            <a:r>
              <a:rPr lang="en-IN" sz="2400" dirty="0" err="1"/>
              <a:t>PassengerCount</a:t>
            </a:r>
            <a:r>
              <a:rPr lang="en-IN" sz="2400" dirty="0"/>
              <a:t> 14, </a:t>
            </a:r>
            <a:r>
              <a:rPr lang="en-IN" sz="2400" dirty="0" err="1"/>
              <a:t>TripDurationSeconds</a:t>
            </a:r>
            <a:r>
              <a:rPr lang="en-IN" sz="2400" dirty="0"/>
              <a:t> 15, </a:t>
            </a:r>
            <a:r>
              <a:rPr lang="en-IN" sz="2400" dirty="0" err="1"/>
              <a:t>TripDistanceMiles</a:t>
            </a:r>
            <a:r>
              <a:rPr lang="en-IN" sz="2400" dirty="0"/>
              <a:t> 16, </a:t>
            </a:r>
            <a:r>
              <a:rPr lang="en-IN" sz="2400" dirty="0" err="1"/>
              <a:t>PaymentType</a:t>
            </a:r>
            <a:r>
              <a:rPr lang="en-IN" sz="2400" dirty="0"/>
              <a:t> 17, </a:t>
            </a:r>
          </a:p>
          <a:p>
            <a:r>
              <a:rPr lang="en-IN" sz="2400" dirty="0" err="1"/>
              <a:t>FareAmount</a:t>
            </a:r>
            <a:r>
              <a:rPr lang="en-IN" sz="2400" dirty="0"/>
              <a:t> 18, </a:t>
            </a:r>
            <a:r>
              <a:rPr lang="en-IN" sz="2400" dirty="0" err="1"/>
              <a:t>SurchargeAmount</a:t>
            </a:r>
            <a:r>
              <a:rPr lang="en-IN" sz="2400" dirty="0"/>
              <a:t> 19, </a:t>
            </a:r>
            <a:r>
              <a:rPr lang="en-IN" sz="2400" dirty="0" err="1"/>
              <a:t>TaxAmount</a:t>
            </a:r>
            <a:r>
              <a:rPr lang="en-IN" sz="2400" dirty="0"/>
              <a:t> 20, </a:t>
            </a:r>
            <a:r>
              <a:rPr lang="en-IN" sz="2400" dirty="0" err="1"/>
              <a:t>TipAmount</a:t>
            </a:r>
            <a:r>
              <a:rPr lang="en-IN" sz="2400" dirty="0"/>
              <a:t> 21, </a:t>
            </a:r>
            <a:r>
              <a:rPr lang="en-IN" sz="2400" dirty="0" err="1"/>
              <a:t>TollsAmount</a:t>
            </a:r>
            <a:r>
              <a:rPr lang="en-IN" sz="2400" dirty="0"/>
              <a:t> 22, </a:t>
            </a:r>
          </a:p>
          <a:p>
            <a:r>
              <a:rPr lang="en-IN" sz="2400" dirty="0" err="1"/>
              <a:t>TotalAmount</a:t>
            </a:r>
            <a:r>
              <a:rPr lang="en-IN" sz="2400" dirty="0"/>
              <a:t> 23)</a:t>
            </a:r>
          </a:p>
          <a:p>
            <a:r>
              <a:rPr lang="en-IN" sz="2400" dirty="0"/>
              <a:t>FROM 'https://contosolake.dfs.core.windows.net/users/</a:t>
            </a:r>
            <a:r>
              <a:rPr lang="en-IN" sz="2400" dirty="0" err="1"/>
              <a:t>NYCTripSmall.parquet</a:t>
            </a:r>
            <a:r>
              <a:rPr lang="en-IN" sz="2400" dirty="0"/>
              <a:t>'</a:t>
            </a:r>
          </a:p>
          <a:p>
            <a:r>
              <a:rPr lang="en-IN" sz="2400" dirty="0"/>
              <a:t>WITH</a:t>
            </a:r>
          </a:p>
          <a:p>
            <a:r>
              <a:rPr lang="en-IN" sz="2400" dirty="0"/>
              <a:t>(</a:t>
            </a:r>
          </a:p>
          <a:p>
            <a:r>
              <a:rPr lang="en-IN" sz="2400" dirty="0"/>
              <a:t>    FILE_TYPE = 'PARQUET'</a:t>
            </a:r>
          </a:p>
          <a:p>
            <a:r>
              <a:rPr lang="en-IN" sz="2400" dirty="0"/>
              <a:t>    ,MAXERRORS = 0</a:t>
            </a:r>
          </a:p>
          <a:p>
            <a:r>
              <a:rPr lang="en-IN" sz="2400" dirty="0"/>
              <a:t>    ,IDENTITY_INSERT = 'OFF'</a:t>
            </a:r>
          </a:p>
          <a:p>
            <a:r>
              <a:rPr lang="en-IN" sz="2400" dirty="0"/>
              <a:t>)</a:t>
            </a:r>
          </a:p>
          <a:p>
            <a:endParaRPr lang="en-US" dirty="0"/>
          </a:p>
        </p:txBody>
      </p:sp>
    </p:spTree>
    <p:extLst>
      <p:ext uri="{BB962C8B-B14F-4D97-AF65-F5344CB8AC3E}">
        <p14:creationId xmlns:p14="http://schemas.microsoft.com/office/powerpoint/2010/main" val="32183120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291F3E0-BD51-8EC8-DB08-B906DD8F4AA2}"/>
              </a:ext>
            </a:extLst>
          </p:cNvPr>
          <p:cNvSpPr>
            <a:spLocks noGrp="1"/>
          </p:cNvSpPr>
          <p:nvPr>
            <p:ph type="body" sz="quarter" idx="12"/>
          </p:nvPr>
        </p:nvSpPr>
        <p:spPr>
          <a:xfrm>
            <a:off x="3065297" y="1082667"/>
            <a:ext cx="11100646" cy="2985433"/>
          </a:xfrm>
        </p:spPr>
        <p:txBody>
          <a:bodyPr/>
          <a:lstStyle/>
          <a:p>
            <a:r>
              <a:rPr lang="en-US" dirty="0"/>
              <a:t>Workload management</a:t>
            </a:r>
          </a:p>
          <a:p>
            <a:endParaRPr lang="en-US" dirty="0"/>
          </a:p>
          <a:p>
            <a:r>
              <a:rPr lang="en-US" sz="1800" dirty="0"/>
              <a:t>	The dynamic resource classes are implemented with these pre-defined database roles:</a:t>
            </a:r>
          </a:p>
          <a:p>
            <a:endParaRPr lang="en-US" sz="2000" dirty="0"/>
          </a:p>
          <a:p>
            <a:r>
              <a:rPr lang="en-US" sz="2000" dirty="0" err="1"/>
              <a:t>smallrc</a:t>
            </a:r>
            <a:endParaRPr lang="en-US" sz="2000" dirty="0"/>
          </a:p>
          <a:p>
            <a:r>
              <a:rPr lang="en-US" sz="2000" dirty="0" err="1"/>
              <a:t>mediumrc</a:t>
            </a:r>
            <a:endParaRPr lang="en-US" sz="2000" dirty="0"/>
          </a:p>
          <a:p>
            <a:r>
              <a:rPr lang="en-US" sz="2000" dirty="0" err="1"/>
              <a:t>largerc</a:t>
            </a:r>
            <a:endParaRPr lang="en-US" sz="2000" dirty="0"/>
          </a:p>
          <a:p>
            <a:r>
              <a:rPr lang="en-US" sz="2000" dirty="0" err="1"/>
              <a:t>xlargerc</a:t>
            </a:r>
            <a:endParaRPr lang="en-US" sz="2000" dirty="0"/>
          </a:p>
          <a:p>
            <a:endParaRPr lang="en-US" dirty="0"/>
          </a:p>
        </p:txBody>
      </p:sp>
      <p:graphicFrame>
        <p:nvGraphicFramePr>
          <p:cNvPr id="6" name="Table 5">
            <a:extLst>
              <a:ext uri="{FF2B5EF4-FFF2-40B4-BE49-F238E27FC236}">
                <a16:creationId xmlns:a16="http://schemas.microsoft.com/office/drawing/2014/main" id="{04AA30CC-0F41-7F0D-A047-DAC16802B80D}"/>
              </a:ext>
            </a:extLst>
          </p:cNvPr>
          <p:cNvGraphicFramePr>
            <a:graphicFrameLocks noGrp="1"/>
          </p:cNvGraphicFramePr>
          <p:nvPr>
            <p:extLst>
              <p:ext uri="{D42A27DB-BD31-4B8C-83A1-F6EECF244321}">
                <p14:modId xmlns:p14="http://schemas.microsoft.com/office/powerpoint/2010/main" val="3022041990"/>
              </p:ext>
            </p:extLst>
          </p:nvPr>
        </p:nvGraphicFramePr>
        <p:xfrm>
          <a:off x="7315200" y="2419350"/>
          <a:ext cx="5999640" cy="5221286"/>
        </p:xfrm>
        <a:graphic>
          <a:graphicData uri="http://schemas.openxmlformats.org/drawingml/2006/table">
            <a:tbl>
              <a:tblPr/>
              <a:tblGrid>
                <a:gridCol w="1199928">
                  <a:extLst>
                    <a:ext uri="{9D8B030D-6E8A-4147-A177-3AD203B41FA5}">
                      <a16:colId xmlns:a16="http://schemas.microsoft.com/office/drawing/2014/main" val="2400487557"/>
                    </a:ext>
                  </a:extLst>
                </a:gridCol>
                <a:gridCol w="1199928">
                  <a:extLst>
                    <a:ext uri="{9D8B030D-6E8A-4147-A177-3AD203B41FA5}">
                      <a16:colId xmlns:a16="http://schemas.microsoft.com/office/drawing/2014/main" val="4158740941"/>
                    </a:ext>
                  </a:extLst>
                </a:gridCol>
                <a:gridCol w="1199928">
                  <a:extLst>
                    <a:ext uri="{9D8B030D-6E8A-4147-A177-3AD203B41FA5}">
                      <a16:colId xmlns:a16="http://schemas.microsoft.com/office/drawing/2014/main" val="1168086833"/>
                    </a:ext>
                  </a:extLst>
                </a:gridCol>
                <a:gridCol w="1199928">
                  <a:extLst>
                    <a:ext uri="{9D8B030D-6E8A-4147-A177-3AD203B41FA5}">
                      <a16:colId xmlns:a16="http://schemas.microsoft.com/office/drawing/2014/main" val="3476783964"/>
                    </a:ext>
                  </a:extLst>
                </a:gridCol>
                <a:gridCol w="1199928">
                  <a:extLst>
                    <a:ext uri="{9D8B030D-6E8A-4147-A177-3AD203B41FA5}">
                      <a16:colId xmlns:a16="http://schemas.microsoft.com/office/drawing/2014/main" val="389624247"/>
                    </a:ext>
                  </a:extLst>
                </a:gridCol>
              </a:tblGrid>
              <a:tr h="817125">
                <a:tc>
                  <a:txBody>
                    <a:bodyPr/>
                    <a:lstStyle/>
                    <a:p>
                      <a:pPr algn="ctr" fontAlgn="t"/>
                      <a:r>
                        <a:rPr lang="en-US" sz="1600">
                          <a:solidFill>
                            <a:schemeClr val="bg1"/>
                          </a:solidFill>
                          <a:effectLst/>
                        </a:rPr>
                        <a:t>Service Level</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smallrc</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mediumrc</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largerc</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xlargerc</a:t>
                      </a:r>
                    </a:p>
                  </a:txBody>
                  <a:tcPr marL="69248" marR="69248" marT="34624" marB="34624">
                    <a:lnL>
                      <a:noFill/>
                    </a:lnL>
                    <a:lnR>
                      <a:noFill/>
                    </a:lnR>
                    <a:lnT>
                      <a:noFill/>
                    </a:lnT>
                    <a:lnB>
                      <a:noFill/>
                    </a:lnB>
                  </a:tcPr>
                </a:tc>
                <a:extLst>
                  <a:ext uri="{0D108BD9-81ED-4DB2-BD59-A6C34878D82A}">
                    <a16:rowId xmlns:a16="http://schemas.microsoft.com/office/drawing/2014/main" val="2150285384"/>
                  </a:ext>
                </a:extLst>
              </a:tr>
              <a:tr h="567832">
                <a:tc>
                  <a:txBody>
                    <a:bodyPr/>
                    <a:lstStyle/>
                    <a:p>
                      <a:pPr algn="ctr" fontAlgn="t"/>
                      <a:r>
                        <a:rPr lang="en-US" sz="1600">
                          <a:solidFill>
                            <a:schemeClr val="bg1"/>
                          </a:solidFill>
                          <a:effectLst/>
                        </a:rPr>
                        <a:t>DW100c</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25%</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25%</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25%</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70%</a:t>
                      </a:r>
                    </a:p>
                  </a:txBody>
                  <a:tcPr marL="69248" marR="69248" marT="34624" marB="34624">
                    <a:lnL>
                      <a:noFill/>
                    </a:lnL>
                    <a:lnR>
                      <a:noFill/>
                    </a:lnR>
                    <a:lnT>
                      <a:noFill/>
                    </a:lnT>
                    <a:lnB>
                      <a:noFill/>
                    </a:lnB>
                  </a:tcPr>
                </a:tc>
                <a:extLst>
                  <a:ext uri="{0D108BD9-81ED-4DB2-BD59-A6C34878D82A}">
                    <a16:rowId xmlns:a16="http://schemas.microsoft.com/office/drawing/2014/main" val="3895037580"/>
                  </a:ext>
                </a:extLst>
              </a:tr>
              <a:tr h="567832">
                <a:tc>
                  <a:txBody>
                    <a:bodyPr/>
                    <a:lstStyle/>
                    <a:p>
                      <a:pPr algn="ctr" fontAlgn="t"/>
                      <a:r>
                        <a:rPr lang="en-US" sz="1600">
                          <a:solidFill>
                            <a:schemeClr val="bg1"/>
                          </a:solidFill>
                          <a:effectLst/>
                        </a:rPr>
                        <a:t>DW200c</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12.5%</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12.5%</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22%</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70%</a:t>
                      </a:r>
                    </a:p>
                  </a:txBody>
                  <a:tcPr marL="69248" marR="69248" marT="34624" marB="34624">
                    <a:lnL>
                      <a:noFill/>
                    </a:lnL>
                    <a:lnR>
                      <a:noFill/>
                    </a:lnR>
                    <a:lnT>
                      <a:noFill/>
                    </a:lnT>
                    <a:lnB>
                      <a:noFill/>
                    </a:lnB>
                  </a:tcPr>
                </a:tc>
                <a:extLst>
                  <a:ext uri="{0D108BD9-81ED-4DB2-BD59-A6C34878D82A}">
                    <a16:rowId xmlns:a16="http://schemas.microsoft.com/office/drawing/2014/main" val="86025254"/>
                  </a:ext>
                </a:extLst>
              </a:tr>
              <a:tr h="567832">
                <a:tc>
                  <a:txBody>
                    <a:bodyPr/>
                    <a:lstStyle/>
                    <a:p>
                      <a:pPr algn="ctr" fontAlgn="t"/>
                      <a:r>
                        <a:rPr lang="en-US" sz="1600">
                          <a:solidFill>
                            <a:schemeClr val="bg1"/>
                          </a:solidFill>
                          <a:effectLst/>
                        </a:rPr>
                        <a:t>DW300c</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8%</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10%</a:t>
                      </a:r>
                    </a:p>
                  </a:txBody>
                  <a:tcPr marL="69248" marR="69248" marT="34624" marB="34624">
                    <a:lnL>
                      <a:noFill/>
                    </a:lnL>
                    <a:lnR>
                      <a:noFill/>
                    </a:lnR>
                    <a:lnT>
                      <a:noFill/>
                    </a:lnT>
                    <a:lnB>
                      <a:noFill/>
                    </a:lnB>
                  </a:tcPr>
                </a:tc>
                <a:tc>
                  <a:txBody>
                    <a:bodyPr/>
                    <a:lstStyle/>
                    <a:p>
                      <a:pPr algn="ctr" fontAlgn="t"/>
                      <a:r>
                        <a:rPr lang="en-US" sz="1600" dirty="0">
                          <a:solidFill>
                            <a:schemeClr val="bg1"/>
                          </a:solidFill>
                          <a:effectLst/>
                        </a:rPr>
                        <a:t>22%</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70%</a:t>
                      </a:r>
                    </a:p>
                  </a:txBody>
                  <a:tcPr marL="69248" marR="69248" marT="34624" marB="34624">
                    <a:lnL>
                      <a:noFill/>
                    </a:lnL>
                    <a:lnR>
                      <a:noFill/>
                    </a:lnR>
                    <a:lnT>
                      <a:noFill/>
                    </a:lnT>
                    <a:lnB>
                      <a:noFill/>
                    </a:lnB>
                  </a:tcPr>
                </a:tc>
                <a:extLst>
                  <a:ext uri="{0D108BD9-81ED-4DB2-BD59-A6C34878D82A}">
                    <a16:rowId xmlns:a16="http://schemas.microsoft.com/office/drawing/2014/main" val="3387325774"/>
                  </a:ext>
                </a:extLst>
              </a:tr>
              <a:tr h="567832">
                <a:tc>
                  <a:txBody>
                    <a:bodyPr/>
                    <a:lstStyle/>
                    <a:p>
                      <a:pPr algn="ctr" fontAlgn="t"/>
                      <a:r>
                        <a:rPr lang="en-US" sz="1600">
                          <a:solidFill>
                            <a:schemeClr val="bg1"/>
                          </a:solidFill>
                          <a:effectLst/>
                        </a:rPr>
                        <a:t>DW400c</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6.25%</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10%</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22%</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70%</a:t>
                      </a:r>
                    </a:p>
                  </a:txBody>
                  <a:tcPr marL="69248" marR="69248" marT="34624" marB="34624">
                    <a:lnL>
                      <a:noFill/>
                    </a:lnL>
                    <a:lnR>
                      <a:noFill/>
                    </a:lnR>
                    <a:lnT>
                      <a:noFill/>
                    </a:lnT>
                    <a:lnB>
                      <a:noFill/>
                    </a:lnB>
                  </a:tcPr>
                </a:tc>
                <a:extLst>
                  <a:ext uri="{0D108BD9-81ED-4DB2-BD59-A6C34878D82A}">
                    <a16:rowId xmlns:a16="http://schemas.microsoft.com/office/drawing/2014/main" val="816087568"/>
                  </a:ext>
                </a:extLst>
              </a:tr>
              <a:tr h="567832">
                <a:tc>
                  <a:txBody>
                    <a:bodyPr/>
                    <a:lstStyle/>
                    <a:p>
                      <a:pPr algn="ctr" fontAlgn="t"/>
                      <a:r>
                        <a:rPr lang="en-US" sz="1600">
                          <a:solidFill>
                            <a:schemeClr val="bg1"/>
                          </a:solidFill>
                          <a:effectLst/>
                        </a:rPr>
                        <a:t>DW500c</a:t>
                      </a:r>
                    </a:p>
                  </a:txBody>
                  <a:tcPr marL="69248" marR="69248" marT="34624" marB="34624">
                    <a:lnL>
                      <a:noFill/>
                    </a:lnL>
                    <a:lnR>
                      <a:noFill/>
                    </a:lnR>
                    <a:lnT>
                      <a:noFill/>
                    </a:lnT>
                    <a:lnB>
                      <a:noFill/>
                    </a:lnB>
                  </a:tcPr>
                </a:tc>
                <a:tc>
                  <a:txBody>
                    <a:bodyPr/>
                    <a:lstStyle/>
                    <a:p>
                      <a:pPr algn="ctr" fontAlgn="t"/>
                      <a:r>
                        <a:rPr lang="en-US" sz="1600" dirty="0">
                          <a:solidFill>
                            <a:schemeClr val="bg1"/>
                          </a:solidFill>
                          <a:effectLst/>
                        </a:rPr>
                        <a:t>5%</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10%</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22%</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70%</a:t>
                      </a:r>
                    </a:p>
                  </a:txBody>
                  <a:tcPr marL="69248" marR="69248" marT="34624" marB="34624">
                    <a:lnL>
                      <a:noFill/>
                    </a:lnL>
                    <a:lnR>
                      <a:noFill/>
                    </a:lnR>
                    <a:lnT>
                      <a:noFill/>
                    </a:lnT>
                    <a:lnB>
                      <a:noFill/>
                    </a:lnB>
                  </a:tcPr>
                </a:tc>
                <a:extLst>
                  <a:ext uri="{0D108BD9-81ED-4DB2-BD59-A6C34878D82A}">
                    <a16:rowId xmlns:a16="http://schemas.microsoft.com/office/drawing/2014/main" val="4196999402"/>
                  </a:ext>
                </a:extLst>
              </a:tr>
              <a:tr h="1565001">
                <a:tc>
                  <a:txBody>
                    <a:bodyPr/>
                    <a:lstStyle/>
                    <a:p>
                      <a:pPr algn="ctr" fontAlgn="t"/>
                      <a:r>
                        <a:rPr lang="en-US" sz="1600">
                          <a:solidFill>
                            <a:schemeClr val="bg1"/>
                          </a:solidFill>
                          <a:effectLst/>
                        </a:rPr>
                        <a:t>DW1000c to</a:t>
                      </a:r>
                      <a:br>
                        <a:rPr lang="en-US" sz="1600">
                          <a:solidFill>
                            <a:schemeClr val="bg1"/>
                          </a:solidFill>
                          <a:effectLst/>
                        </a:rPr>
                      </a:br>
                      <a:r>
                        <a:rPr lang="en-US" sz="1600">
                          <a:solidFill>
                            <a:schemeClr val="bg1"/>
                          </a:solidFill>
                          <a:effectLst/>
                        </a:rPr>
                        <a:t>DW30000c</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3%</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10%</a:t>
                      </a:r>
                    </a:p>
                  </a:txBody>
                  <a:tcPr marL="69248" marR="69248" marT="34624" marB="34624">
                    <a:lnL>
                      <a:noFill/>
                    </a:lnL>
                    <a:lnR>
                      <a:noFill/>
                    </a:lnR>
                    <a:lnT>
                      <a:noFill/>
                    </a:lnT>
                    <a:lnB>
                      <a:noFill/>
                    </a:lnB>
                  </a:tcPr>
                </a:tc>
                <a:tc>
                  <a:txBody>
                    <a:bodyPr/>
                    <a:lstStyle/>
                    <a:p>
                      <a:pPr algn="ctr" fontAlgn="t"/>
                      <a:r>
                        <a:rPr lang="en-US" sz="1600">
                          <a:solidFill>
                            <a:schemeClr val="bg1"/>
                          </a:solidFill>
                          <a:effectLst/>
                        </a:rPr>
                        <a:t>22%</a:t>
                      </a:r>
                    </a:p>
                  </a:txBody>
                  <a:tcPr marL="69248" marR="69248" marT="34624" marB="34624">
                    <a:lnL>
                      <a:noFill/>
                    </a:lnL>
                    <a:lnR>
                      <a:noFill/>
                    </a:lnR>
                    <a:lnT>
                      <a:noFill/>
                    </a:lnT>
                    <a:lnB>
                      <a:noFill/>
                    </a:lnB>
                  </a:tcPr>
                </a:tc>
                <a:tc>
                  <a:txBody>
                    <a:bodyPr/>
                    <a:lstStyle/>
                    <a:p>
                      <a:pPr algn="ctr" fontAlgn="t"/>
                      <a:r>
                        <a:rPr lang="en-US" sz="1600" dirty="0">
                          <a:solidFill>
                            <a:schemeClr val="bg1"/>
                          </a:solidFill>
                          <a:effectLst/>
                        </a:rPr>
                        <a:t>70%</a:t>
                      </a:r>
                    </a:p>
                  </a:txBody>
                  <a:tcPr marL="69248" marR="69248" marT="34624" marB="34624">
                    <a:lnL>
                      <a:noFill/>
                    </a:lnL>
                    <a:lnR>
                      <a:noFill/>
                    </a:lnR>
                    <a:lnT>
                      <a:noFill/>
                    </a:lnT>
                    <a:lnB>
                      <a:noFill/>
                    </a:lnB>
                  </a:tcPr>
                </a:tc>
                <a:extLst>
                  <a:ext uri="{0D108BD9-81ED-4DB2-BD59-A6C34878D82A}">
                    <a16:rowId xmlns:a16="http://schemas.microsoft.com/office/drawing/2014/main" val="3254785736"/>
                  </a:ext>
                </a:extLst>
              </a:tr>
            </a:tbl>
          </a:graphicData>
        </a:graphic>
      </p:graphicFrame>
      <p:sp>
        <p:nvSpPr>
          <p:cNvPr id="7" name="Rectangle 2">
            <a:extLst>
              <a:ext uri="{FF2B5EF4-FFF2-40B4-BE49-F238E27FC236}">
                <a16:creationId xmlns:a16="http://schemas.microsoft.com/office/drawing/2014/main" id="{9A5236B4-40A6-79E5-E76E-8148DCF45C2C}"/>
              </a:ext>
            </a:extLst>
          </p:cNvPr>
          <p:cNvSpPr>
            <a:spLocks noChangeArrowheads="1"/>
          </p:cNvSpPr>
          <p:nvPr/>
        </p:nvSpPr>
        <p:spPr bwMode="auto">
          <a:xfrm>
            <a:off x="1283880" y="2142351"/>
            <a:ext cx="19102795"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161616"/>
                </a:solidFill>
                <a:effectLst/>
                <a:latin typeface="Segoe UI" panose="020B0502040204020203" pitchFamily="34" charset="0"/>
                <a:cs typeface="Segoe UI" panose="020B0502040204020203" pitchFamily="34" charset="0"/>
              </a:rPr>
              <a:t>The memory allocation for each resource class is as follows.</a:t>
            </a:r>
            <a:endParaRPr kumimoji="0" lang="en-US" altLang="en-US" sz="9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20893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59F6C-0D5A-4F9F-AFA0-A2B12E920261}"/>
              </a:ext>
            </a:extLst>
          </p:cNvPr>
          <p:cNvSpPr>
            <a:spLocks noGrp="1"/>
          </p:cNvSpPr>
          <p:nvPr>
            <p:ph type="title"/>
          </p:nvPr>
        </p:nvSpPr>
        <p:spPr>
          <a:xfrm>
            <a:off x="5767473" y="2286608"/>
            <a:ext cx="3639574" cy="2437590"/>
          </a:xfrm>
        </p:spPr>
        <p:txBody>
          <a:bodyPr/>
          <a:lstStyle/>
          <a:p>
            <a:r>
              <a:rPr lang="en-IN" b="1" dirty="0">
                <a:latin typeface="+mn-lt"/>
              </a:rPr>
              <a:t>Q &amp; A</a:t>
            </a:r>
          </a:p>
        </p:txBody>
      </p:sp>
    </p:spTree>
    <p:extLst>
      <p:ext uri="{BB962C8B-B14F-4D97-AF65-F5344CB8AC3E}">
        <p14:creationId xmlns:p14="http://schemas.microsoft.com/office/powerpoint/2010/main" val="6248310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E87D2-E92E-4AD8-88E0-3EBF790D64E8}"/>
              </a:ext>
            </a:extLst>
          </p:cNvPr>
          <p:cNvSpPr>
            <a:spLocks noGrp="1"/>
          </p:cNvSpPr>
          <p:nvPr>
            <p:ph type="title"/>
          </p:nvPr>
        </p:nvSpPr>
        <p:spPr>
          <a:xfrm>
            <a:off x="4162927" y="3505403"/>
            <a:ext cx="5012823" cy="1218795"/>
          </a:xfrm>
        </p:spPr>
        <p:txBody>
          <a:bodyPr/>
          <a:lstStyle/>
          <a:p>
            <a:r>
              <a:rPr lang="en-US" b="1" dirty="0">
                <a:latin typeface="+mn-lt"/>
              </a:rPr>
              <a:t>Feedback</a:t>
            </a:r>
          </a:p>
        </p:txBody>
      </p:sp>
    </p:spTree>
    <p:extLst>
      <p:ext uri="{BB962C8B-B14F-4D97-AF65-F5344CB8AC3E}">
        <p14:creationId xmlns:p14="http://schemas.microsoft.com/office/powerpoint/2010/main" val="36124241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4737F70-64DD-4F8E-A3F2-F35BD386C627}"/>
              </a:ext>
            </a:extLst>
          </p:cNvPr>
          <p:cNvSpPr>
            <a:spLocks noGrp="1"/>
          </p:cNvSpPr>
          <p:nvPr>
            <p:ph type="title"/>
          </p:nvPr>
        </p:nvSpPr>
        <p:spPr/>
        <p:txBody>
          <a:bodyPr/>
          <a:lstStyle/>
          <a:p>
            <a:r>
              <a:rPr lang="en-IN" b="1" dirty="0">
                <a:latin typeface="+mn-lt"/>
              </a:rPr>
              <a:t>THANK YOU!</a:t>
            </a:r>
          </a:p>
        </p:txBody>
      </p:sp>
      <p:sp>
        <p:nvSpPr>
          <p:cNvPr id="11" name="Text Placeholder 10">
            <a:extLst>
              <a:ext uri="{FF2B5EF4-FFF2-40B4-BE49-F238E27FC236}">
                <a16:creationId xmlns:a16="http://schemas.microsoft.com/office/drawing/2014/main" id="{66361145-5F34-4A6D-86DB-6D5F307771A9}"/>
              </a:ext>
            </a:extLst>
          </p:cNvPr>
          <p:cNvSpPr>
            <a:spLocks noGrp="1"/>
          </p:cNvSpPr>
          <p:nvPr>
            <p:ph type="body" sz="quarter" idx="12"/>
          </p:nvPr>
        </p:nvSpPr>
        <p:spPr>
          <a:xfrm>
            <a:off x="800230" y="3103638"/>
            <a:ext cx="4890857" cy="295465"/>
          </a:xfrm>
        </p:spPr>
        <p:txBody>
          <a:bodyPr/>
          <a:lstStyle/>
          <a:p>
            <a:endParaRPr lang="en-IN" dirty="0"/>
          </a:p>
        </p:txBody>
      </p:sp>
      <p:sp>
        <p:nvSpPr>
          <p:cNvPr id="12" name="Text Placeholder 11">
            <a:extLst>
              <a:ext uri="{FF2B5EF4-FFF2-40B4-BE49-F238E27FC236}">
                <a16:creationId xmlns:a16="http://schemas.microsoft.com/office/drawing/2014/main" id="{E72446A7-5246-414F-80CA-48BFD60D377A}"/>
              </a:ext>
            </a:extLst>
          </p:cNvPr>
          <p:cNvSpPr>
            <a:spLocks noGrp="1"/>
          </p:cNvSpPr>
          <p:nvPr>
            <p:ph type="body" sz="quarter" idx="15"/>
          </p:nvPr>
        </p:nvSpPr>
        <p:spPr>
          <a:xfrm>
            <a:off x="800230" y="3492028"/>
            <a:ext cx="4890857" cy="258533"/>
          </a:xfrm>
        </p:spPr>
        <p:txBody>
          <a:bodyPr/>
          <a:lstStyle/>
          <a:p>
            <a:endParaRPr lang="en-IN" dirty="0"/>
          </a:p>
        </p:txBody>
      </p:sp>
      <p:sp>
        <p:nvSpPr>
          <p:cNvPr id="13" name="Text Placeholder 12">
            <a:extLst>
              <a:ext uri="{FF2B5EF4-FFF2-40B4-BE49-F238E27FC236}">
                <a16:creationId xmlns:a16="http://schemas.microsoft.com/office/drawing/2014/main" id="{3FB464EC-8180-48FF-8846-E49F5531B9E1}"/>
              </a:ext>
            </a:extLst>
          </p:cNvPr>
          <p:cNvSpPr>
            <a:spLocks noGrp="1"/>
          </p:cNvSpPr>
          <p:nvPr>
            <p:ph type="body" sz="quarter" idx="16"/>
          </p:nvPr>
        </p:nvSpPr>
        <p:spPr>
          <a:xfrm>
            <a:off x="800230" y="4088322"/>
            <a:ext cx="4890857" cy="295465"/>
          </a:xfrm>
        </p:spPr>
        <p:txBody>
          <a:bodyPr/>
          <a:lstStyle/>
          <a:p>
            <a:endParaRPr lang="en-IN" dirty="0"/>
          </a:p>
        </p:txBody>
      </p:sp>
      <p:sp>
        <p:nvSpPr>
          <p:cNvPr id="14" name="Text Placeholder 13">
            <a:extLst>
              <a:ext uri="{FF2B5EF4-FFF2-40B4-BE49-F238E27FC236}">
                <a16:creationId xmlns:a16="http://schemas.microsoft.com/office/drawing/2014/main" id="{E3DD20D9-1250-43D9-B819-A74C0C3B440F}"/>
              </a:ext>
            </a:extLst>
          </p:cNvPr>
          <p:cNvSpPr>
            <a:spLocks noGrp="1"/>
          </p:cNvSpPr>
          <p:nvPr>
            <p:ph type="body" sz="quarter" idx="17"/>
          </p:nvPr>
        </p:nvSpPr>
        <p:spPr>
          <a:xfrm>
            <a:off x="800230" y="4457655"/>
            <a:ext cx="4890857" cy="258533"/>
          </a:xfrm>
        </p:spPr>
        <p:txBody>
          <a:bodyPr/>
          <a:lstStyle/>
          <a:p>
            <a:endParaRPr lang="en-IN"/>
          </a:p>
        </p:txBody>
      </p:sp>
    </p:spTree>
    <p:extLst>
      <p:ext uri="{BB962C8B-B14F-4D97-AF65-F5344CB8AC3E}">
        <p14:creationId xmlns:p14="http://schemas.microsoft.com/office/powerpoint/2010/main" val="32567404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7409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93A47-E520-4975-A551-B1FF3C79A03C}"/>
              </a:ext>
            </a:extLst>
          </p:cNvPr>
          <p:cNvSpPr>
            <a:spLocks noGrp="1"/>
          </p:cNvSpPr>
          <p:nvPr>
            <p:ph type="title"/>
          </p:nvPr>
        </p:nvSpPr>
        <p:spPr>
          <a:xfrm>
            <a:off x="6252111" y="3331014"/>
            <a:ext cx="6870875" cy="686406"/>
          </a:xfrm>
        </p:spPr>
        <p:txBody>
          <a:bodyPr/>
          <a:lstStyle/>
          <a:p>
            <a:r>
              <a:rPr lang="en-US" dirty="0"/>
              <a:t>NAME</a:t>
            </a:r>
          </a:p>
        </p:txBody>
      </p:sp>
      <p:sp>
        <p:nvSpPr>
          <p:cNvPr id="7" name="Text Placeholder 6">
            <a:extLst>
              <a:ext uri="{FF2B5EF4-FFF2-40B4-BE49-F238E27FC236}">
                <a16:creationId xmlns:a16="http://schemas.microsoft.com/office/drawing/2014/main" id="{985808BD-ED85-4361-809F-707298FFDF90}"/>
              </a:ext>
            </a:extLst>
          </p:cNvPr>
          <p:cNvSpPr>
            <a:spLocks noGrp="1"/>
          </p:cNvSpPr>
          <p:nvPr>
            <p:ph type="body" sz="quarter" idx="12"/>
          </p:nvPr>
        </p:nvSpPr>
        <p:spPr>
          <a:xfrm>
            <a:off x="6252112" y="4500469"/>
            <a:ext cx="5486400" cy="369332"/>
          </a:xfrm>
          <a:prstGeom prst="rect">
            <a:avLst/>
          </a:prstGeom>
        </p:spPr>
        <p:txBody>
          <a:bodyPr/>
          <a:lstStyle/>
          <a:p>
            <a:r>
              <a:rPr lang="en-US" dirty="0"/>
              <a:t>DESIGNATION</a:t>
            </a:r>
          </a:p>
        </p:txBody>
      </p:sp>
      <p:pic>
        <p:nvPicPr>
          <p:cNvPr id="8" name="Picture Placeholder 7">
            <a:extLst>
              <a:ext uri="{FF2B5EF4-FFF2-40B4-BE49-F238E27FC236}">
                <a16:creationId xmlns:a16="http://schemas.microsoft.com/office/drawing/2014/main" id="{63EC323A-8276-4DA5-91B0-125F3F54156D}"/>
              </a:ext>
              <a:ext uri="{C183D7F6-B498-43B3-948B-1728B52AA6E4}">
                <adec:decorative xmlns:adec="http://schemas.microsoft.com/office/drawing/2017/decorative" val="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p:blipFill>
        <p:spPr>
          <a:xfrm>
            <a:off x="2724389" y="2550041"/>
            <a:ext cx="3129517" cy="3129517"/>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3922710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B4996F-7B3F-4E14-8BE3-61404D24858C}"/>
              </a:ext>
            </a:extLst>
          </p:cNvPr>
          <p:cNvSpPr>
            <a:spLocks noGrp="1"/>
          </p:cNvSpPr>
          <p:nvPr>
            <p:ph type="title"/>
          </p:nvPr>
        </p:nvSpPr>
        <p:spPr>
          <a:xfrm>
            <a:off x="2987852" y="3566629"/>
            <a:ext cx="10972800" cy="673902"/>
          </a:xfrm>
        </p:spPr>
        <p:txBody>
          <a:bodyPr/>
          <a:lstStyle/>
          <a:p>
            <a:r>
              <a:rPr lang="en-IN" sz="4300" b="1" dirty="0">
                <a:latin typeface="+mn-lt"/>
                <a:cs typeface="Segoe UI"/>
              </a:rPr>
              <a:t>Presentation Title</a:t>
            </a:r>
          </a:p>
        </p:txBody>
      </p:sp>
      <p:sp>
        <p:nvSpPr>
          <p:cNvPr id="6" name="Text Placeholder 5">
            <a:extLst>
              <a:ext uri="{FF2B5EF4-FFF2-40B4-BE49-F238E27FC236}">
                <a16:creationId xmlns:a16="http://schemas.microsoft.com/office/drawing/2014/main" id="{FAA004F0-412E-44A1-81C1-6C35A0CFD394}"/>
              </a:ext>
            </a:extLst>
          </p:cNvPr>
          <p:cNvSpPr>
            <a:spLocks noGrp="1"/>
          </p:cNvSpPr>
          <p:nvPr>
            <p:ph type="body" sz="quarter" idx="12"/>
          </p:nvPr>
        </p:nvSpPr>
        <p:spPr>
          <a:xfrm>
            <a:off x="2987852" y="4754881"/>
            <a:ext cx="10972800" cy="369332"/>
          </a:xfrm>
        </p:spPr>
        <p:txBody>
          <a:bodyPr/>
          <a:lstStyle/>
          <a:p>
            <a:endParaRPr lang="en-IN" dirty="0"/>
          </a:p>
        </p:txBody>
      </p:sp>
    </p:spTree>
    <p:extLst>
      <p:ext uri="{BB962C8B-B14F-4D97-AF65-F5344CB8AC3E}">
        <p14:creationId xmlns:p14="http://schemas.microsoft.com/office/powerpoint/2010/main" val="986475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1C06BA-1A18-4B7A-9C42-D93807DE3471}"/>
              </a:ext>
            </a:extLst>
          </p:cNvPr>
          <p:cNvSpPr>
            <a:spLocks noGrp="1"/>
          </p:cNvSpPr>
          <p:nvPr>
            <p:ph type="title"/>
          </p:nvPr>
        </p:nvSpPr>
        <p:spPr/>
        <p:txBody>
          <a:bodyPr/>
          <a:lstStyle/>
          <a:p>
            <a:r>
              <a:rPr lang="en-IN" b="1" dirty="0">
                <a:latin typeface="+mn-lt"/>
              </a:rPr>
              <a:t>Title</a:t>
            </a:r>
          </a:p>
        </p:txBody>
      </p:sp>
      <p:sp>
        <p:nvSpPr>
          <p:cNvPr id="5" name="Text Placeholder 4">
            <a:extLst>
              <a:ext uri="{FF2B5EF4-FFF2-40B4-BE49-F238E27FC236}">
                <a16:creationId xmlns:a16="http://schemas.microsoft.com/office/drawing/2014/main" id="{D231936F-F3F9-4D87-AEDF-B036050C2300}"/>
              </a:ext>
            </a:extLst>
          </p:cNvPr>
          <p:cNvSpPr>
            <a:spLocks noGrp="1"/>
          </p:cNvSpPr>
          <p:nvPr>
            <p:ph type="body" sz="quarter" idx="12"/>
          </p:nvPr>
        </p:nvSpPr>
        <p:spPr>
          <a:xfrm>
            <a:off x="1300136" y="1865461"/>
            <a:ext cx="10972800" cy="369332"/>
          </a:xfrm>
        </p:spPr>
        <p:txBody>
          <a:bodyPr/>
          <a:lstStyle/>
          <a:p>
            <a:endParaRPr lang="en-IN"/>
          </a:p>
        </p:txBody>
      </p:sp>
    </p:spTree>
    <p:extLst>
      <p:ext uri="{BB962C8B-B14F-4D97-AF65-F5344CB8AC3E}">
        <p14:creationId xmlns:p14="http://schemas.microsoft.com/office/powerpoint/2010/main" val="3379626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93A47-E520-4975-A551-B1FF3C79A03C}"/>
              </a:ext>
            </a:extLst>
          </p:cNvPr>
          <p:cNvSpPr>
            <a:spLocks noGrp="1"/>
          </p:cNvSpPr>
          <p:nvPr>
            <p:ph type="title"/>
          </p:nvPr>
        </p:nvSpPr>
        <p:spPr>
          <a:xfrm>
            <a:off x="6252111" y="3331014"/>
            <a:ext cx="6870875" cy="686406"/>
          </a:xfrm>
        </p:spPr>
        <p:txBody>
          <a:bodyPr/>
          <a:lstStyle/>
          <a:p>
            <a:r>
              <a:rPr lang="en-US" dirty="0"/>
              <a:t>Vinodh Kumar TD</a:t>
            </a:r>
          </a:p>
        </p:txBody>
      </p:sp>
      <p:sp>
        <p:nvSpPr>
          <p:cNvPr id="7" name="Text Placeholder 6">
            <a:extLst>
              <a:ext uri="{FF2B5EF4-FFF2-40B4-BE49-F238E27FC236}">
                <a16:creationId xmlns:a16="http://schemas.microsoft.com/office/drawing/2014/main" id="{985808BD-ED85-4361-809F-707298FFDF90}"/>
              </a:ext>
            </a:extLst>
          </p:cNvPr>
          <p:cNvSpPr>
            <a:spLocks noGrp="1"/>
          </p:cNvSpPr>
          <p:nvPr>
            <p:ph type="body" sz="quarter" idx="12"/>
          </p:nvPr>
        </p:nvSpPr>
        <p:spPr>
          <a:xfrm>
            <a:off x="6252112" y="4500469"/>
            <a:ext cx="5486400" cy="369332"/>
          </a:xfrm>
          <a:prstGeom prst="rect">
            <a:avLst/>
          </a:prstGeom>
        </p:spPr>
        <p:txBody>
          <a:bodyPr/>
          <a:lstStyle/>
          <a:p>
            <a:endParaRPr lang="en-US" dirty="0"/>
          </a:p>
        </p:txBody>
      </p:sp>
      <p:pic>
        <p:nvPicPr>
          <p:cNvPr id="8" name="Picture Placeholder 7">
            <a:extLst>
              <a:ext uri="{FF2B5EF4-FFF2-40B4-BE49-F238E27FC236}">
                <a16:creationId xmlns:a16="http://schemas.microsoft.com/office/drawing/2014/main" id="{63EC323A-8276-4DA5-91B0-125F3F54156D}"/>
              </a:ext>
              <a:ext uri="{C183D7F6-B498-43B3-948B-1728B52AA6E4}">
                <adec:decorative xmlns:adec="http://schemas.microsoft.com/office/drawing/2017/decorative" val="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p:blipFill>
        <p:spPr>
          <a:xfrm>
            <a:off x="2724389" y="2550041"/>
            <a:ext cx="3129517" cy="3129517"/>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8173278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809DB10-5D16-458A-9D51-EA73716C3B97}"/>
              </a:ext>
            </a:extLst>
          </p:cNvPr>
          <p:cNvSpPr>
            <a:spLocks noGrp="1"/>
          </p:cNvSpPr>
          <p:nvPr>
            <p:ph type="title"/>
          </p:nvPr>
        </p:nvSpPr>
        <p:spPr/>
        <p:txBody>
          <a:bodyPr/>
          <a:lstStyle/>
          <a:p>
            <a:r>
              <a:rPr lang="en-IN" b="1" dirty="0">
                <a:latin typeface="+mn-lt"/>
              </a:rPr>
              <a:t>Demo Title</a:t>
            </a:r>
          </a:p>
        </p:txBody>
      </p:sp>
      <p:sp>
        <p:nvSpPr>
          <p:cNvPr id="4" name="Text Placeholder 3">
            <a:extLst>
              <a:ext uri="{FF2B5EF4-FFF2-40B4-BE49-F238E27FC236}">
                <a16:creationId xmlns:a16="http://schemas.microsoft.com/office/drawing/2014/main" id="{B9EFBBBC-0A89-49E6-8D08-91A3BD4E0016}"/>
              </a:ext>
            </a:extLst>
          </p:cNvPr>
          <p:cNvSpPr>
            <a:spLocks noGrp="1"/>
          </p:cNvSpPr>
          <p:nvPr>
            <p:ph type="body" sz="quarter" idx="12"/>
          </p:nvPr>
        </p:nvSpPr>
        <p:spPr/>
        <p:txBody>
          <a:bodyPr/>
          <a:lstStyle/>
          <a:p>
            <a:endParaRPr lang="en-IN"/>
          </a:p>
        </p:txBody>
      </p:sp>
    </p:spTree>
    <p:extLst>
      <p:ext uri="{BB962C8B-B14F-4D97-AF65-F5344CB8AC3E}">
        <p14:creationId xmlns:p14="http://schemas.microsoft.com/office/powerpoint/2010/main" val="14049299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59F6C-0D5A-4F9F-AFA0-A2B12E920261}"/>
              </a:ext>
            </a:extLst>
          </p:cNvPr>
          <p:cNvSpPr>
            <a:spLocks noGrp="1"/>
          </p:cNvSpPr>
          <p:nvPr>
            <p:ph type="title"/>
          </p:nvPr>
        </p:nvSpPr>
        <p:spPr>
          <a:xfrm>
            <a:off x="5767473" y="2286608"/>
            <a:ext cx="3639574" cy="2437590"/>
          </a:xfrm>
        </p:spPr>
        <p:txBody>
          <a:bodyPr/>
          <a:lstStyle/>
          <a:p>
            <a:r>
              <a:rPr lang="en-IN" b="1" dirty="0">
                <a:latin typeface="+mn-lt"/>
              </a:rPr>
              <a:t>Q &amp; A</a:t>
            </a:r>
          </a:p>
        </p:txBody>
      </p:sp>
    </p:spTree>
    <p:extLst>
      <p:ext uri="{BB962C8B-B14F-4D97-AF65-F5344CB8AC3E}">
        <p14:creationId xmlns:p14="http://schemas.microsoft.com/office/powerpoint/2010/main" val="6108082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E87D2-E92E-4AD8-88E0-3EBF790D64E8}"/>
              </a:ext>
            </a:extLst>
          </p:cNvPr>
          <p:cNvSpPr>
            <a:spLocks noGrp="1"/>
          </p:cNvSpPr>
          <p:nvPr>
            <p:ph type="title"/>
          </p:nvPr>
        </p:nvSpPr>
        <p:spPr>
          <a:xfrm>
            <a:off x="4162927" y="3505403"/>
            <a:ext cx="5012823" cy="1218795"/>
          </a:xfrm>
        </p:spPr>
        <p:txBody>
          <a:bodyPr/>
          <a:lstStyle/>
          <a:p>
            <a:r>
              <a:rPr lang="en-US" b="1" dirty="0">
                <a:latin typeface="+mn-lt"/>
              </a:rPr>
              <a:t>Feedback</a:t>
            </a:r>
          </a:p>
        </p:txBody>
      </p:sp>
    </p:spTree>
    <p:extLst>
      <p:ext uri="{BB962C8B-B14F-4D97-AF65-F5344CB8AC3E}">
        <p14:creationId xmlns:p14="http://schemas.microsoft.com/office/powerpoint/2010/main" val="25663918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4737F70-64DD-4F8E-A3F2-F35BD386C627}"/>
              </a:ext>
            </a:extLst>
          </p:cNvPr>
          <p:cNvSpPr>
            <a:spLocks noGrp="1"/>
          </p:cNvSpPr>
          <p:nvPr>
            <p:ph type="title"/>
          </p:nvPr>
        </p:nvSpPr>
        <p:spPr/>
        <p:txBody>
          <a:bodyPr/>
          <a:lstStyle/>
          <a:p>
            <a:r>
              <a:rPr lang="en-IN" b="1" dirty="0">
                <a:latin typeface="+mn-lt"/>
              </a:rPr>
              <a:t>THANK YOU!</a:t>
            </a:r>
          </a:p>
        </p:txBody>
      </p:sp>
      <p:sp>
        <p:nvSpPr>
          <p:cNvPr id="11" name="Text Placeholder 10">
            <a:extLst>
              <a:ext uri="{FF2B5EF4-FFF2-40B4-BE49-F238E27FC236}">
                <a16:creationId xmlns:a16="http://schemas.microsoft.com/office/drawing/2014/main" id="{66361145-5F34-4A6D-86DB-6D5F307771A9}"/>
              </a:ext>
            </a:extLst>
          </p:cNvPr>
          <p:cNvSpPr>
            <a:spLocks noGrp="1"/>
          </p:cNvSpPr>
          <p:nvPr>
            <p:ph type="body" sz="quarter" idx="12"/>
          </p:nvPr>
        </p:nvSpPr>
        <p:spPr>
          <a:xfrm>
            <a:off x="800230" y="3103638"/>
            <a:ext cx="4890857" cy="295465"/>
          </a:xfrm>
        </p:spPr>
        <p:txBody>
          <a:bodyPr/>
          <a:lstStyle/>
          <a:p>
            <a:endParaRPr lang="en-IN" dirty="0"/>
          </a:p>
        </p:txBody>
      </p:sp>
      <p:sp>
        <p:nvSpPr>
          <p:cNvPr id="12" name="Text Placeholder 11">
            <a:extLst>
              <a:ext uri="{FF2B5EF4-FFF2-40B4-BE49-F238E27FC236}">
                <a16:creationId xmlns:a16="http://schemas.microsoft.com/office/drawing/2014/main" id="{E72446A7-5246-414F-80CA-48BFD60D377A}"/>
              </a:ext>
            </a:extLst>
          </p:cNvPr>
          <p:cNvSpPr>
            <a:spLocks noGrp="1"/>
          </p:cNvSpPr>
          <p:nvPr>
            <p:ph type="body" sz="quarter" idx="15"/>
          </p:nvPr>
        </p:nvSpPr>
        <p:spPr>
          <a:xfrm>
            <a:off x="800230" y="3492028"/>
            <a:ext cx="4890857" cy="258533"/>
          </a:xfrm>
        </p:spPr>
        <p:txBody>
          <a:bodyPr/>
          <a:lstStyle/>
          <a:p>
            <a:endParaRPr lang="en-IN" dirty="0"/>
          </a:p>
        </p:txBody>
      </p:sp>
      <p:sp>
        <p:nvSpPr>
          <p:cNvPr id="13" name="Text Placeholder 12">
            <a:extLst>
              <a:ext uri="{FF2B5EF4-FFF2-40B4-BE49-F238E27FC236}">
                <a16:creationId xmlns:a16="http://schemas.microsoft.com/office/drawing/2014/main" id="{3FB464EC-8180-48FF-8846-E49F5531B9E1}"/>
              </a:ext>
            </a:extLst>
          </p:cNvPr>
          <p:cNvSpPr>
            <a:spLocks noGrp="1"/>
          </p:cNvSpPr>
          <p:nvPr>
            <p:ph type="body" sz="quarter" idx="16"/>
          </p:nvPr>
        </p:nvSpPr>
        <p:spPr>
          <a:xfrm>
            <a:off x="800230" y="4088322"/>
            <a:ext cx="4890857" cy="295465"/>
          </a:xfrm>
        </p:spPr>
        <p:txBody>
          <a:bodyPr/>
          <a:lstStyle/>
          <a:p>
            <a:endParaRPr lang="en-IN" dirty="0"/>
          </a:p>
        </p:txBody>
      </p:sp>
      <p:sp>
        <p:nvSpPr>
          <p:cNvPr id="14" name="Text Placeholder 13">
            <a:extLst>
              <a:ext uri="{FF2B5EF4-FFF2-40B4-BE49-F238E27FC236}">
                <a16:creationId xmlns:a16="http://schemas.microsoft.com/office/drawing/2014/main" id="{E3DD20D9-1250-43D9-B819-A74C0C3B440F}"/>
              </a:ext>
            </a:extLst>
          </p:cNvPr>
          <p:cNvSpPr>
            <a:spLocks noGrp="1"/>
          </p:cNvSpPr>
          <p:nvPr>
            <p:ph type="body" sz="quarter" idx="17"/>
          </p:nvPr>
        </p:nvSpPr>
        <p:spPr>
          <a:xfrm>
            <a:off x="800230" y="4457655"/>
            <a:ext cx="4890857" cy="258533"/>
          </a:xfrm>
        </p:spPr>
        <p:txBody>
          <a:bodyPr/>
          <a:lstStyle/>
          <a:p>
            <a:endParaRPr lang="en-IN"/>
          </a:p>
        </p:txBody>
      </p:sp>
    </p:spTree>
    <p:extLst>
      <p:ext uri="{BB962C8B-B14F-4D97-AF65-F5344CB8AC3E}">
        <p14:creationId xmlns:p14="http://schemas.microsoft.com/office/powerpoint/2010/main" val="1132525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B4996F-7B3F-4E14-8BE3-61404D24858C}"/>
              </a:ext>
            </a:extLst>
          </p:cNvPr>
          <p:cNvSpPr>
            <a:spLocks noGrp="1"/>
          </p:cNvSpPr>
          <p:nvPr>
            <p:ph type="title"/>
          </p:nvPr>
        </p:nvSpPr>
        <p:spPr>
          <a:xfrm>
            <a:off x="2987852" y="2689478"/>
            <a:ext cx="10972800" cy="1398653"/>
          </a:xfrm>
        </p:spPr>
        <p:txBody>
          <a:bodyPr/>
          <a:lstStyle/>
          <a:p>
            <a:r>
              <a:rPr lang="en-IN" sz="4300" b="1" dirty="0">
                <a:latin typeface="+mn-lt"/>
                <a:cs typeface="Segoe UI"/>
              </a:rPr>
              <a:t>Data warehousing in azure synapse </a:t>
            </a:r>
            <a:r>
              <a:rPr lang="en-IN" sz="4300" dirty="0">
                <a:cs typeface="Segoe UI"/>
              </a:rPr>
              <a:t>a</a:t>
            </a:r>
            <a:r>
              <a:rPr lang="en-IN" sz="4300" b="1" dirty="0">
                <a:latin typeface="+mn-lt"/>
                <a:cs typeface="Segoe UI"/>
              </a:rPr>
              <a:t>nalytics</a:t>
            </a:r>
          </a:p>
        </p:txBody>
      </p:sp>
      <p:sp>
        <p:nvSpPr>
          <p:cNvPr id="4" name="Text Placeholder 3">
            <a:extLst>
              <a:ext uri="{FF2B5EF4-FFF2-40B4-BE49-F238E27FC236}">
                <a16:creationId xmlns:a16="http://schemas.microsoft.com/office/drawing/2014/main" id="{F83CD3B2-E14B-1B3F-B2A8-8AE8EA8ACAC5}"/>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949398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B4996F-7B3F-4E14-8BE3-61404D24858C}"/>
              </a:ext>
            </a:extLst>
          </p:cNvPr>
          <p:cNvSpPr>
            <a:spLocks noGrp="1"/>
          </p:cNvSpPr>
          <p:nvPr>
            <p:ph type="title"/>
          </p:nvPr>
        </p:nvSpPr>
        <p:spPr>
          <a:xfrm>
            <a:off x="6252111" y="2191657"/>
            <a:ext cx="6870875" cy="1825763"/>
          </a:xfrm>
        </p:spPr>
        <p:txBody>
          <a:bodyPr wrap="square" anchor="b">
            <a:normAutofit fontScale="90000"/>
          </a:bodyPr>
          <a:lstStyle/>
          <a:p>
            <a:pPr>
              <a:lnSpc>
                <a:spcPct val="100000"/>
              </a:lnSpc>
            </a:pPr>
            <a:r>
              <a:rPr lang="en-IN" sz="3200" b="0" dirty="0"/>
              <a:t>Microsoft MCT</a:t>
            </a:r>
            <a:br>
              <a:rPr lang="en-IN" sz="3200" b="0" dirty="0"/>
            </a:br>
            <a:r>
              <a:rPr lang="en-IN" sz="3200" b="0" dirty="0"/>
              <a:t>C# Corner MVP</a:t>
            </a:r>
            <a:br>
              <a:rPr lang="en-IN" sz="3200" b="0" dirty="0"/>
            </a:br>
            <a:r>
              <a:rPr lang="en-IN" sz="3200" b="0" dirty="0"/>
              <a:t>Data Blogger --&gt; </a:t>
            </a:r>
            <a:r>
              <a:rPr lang="en-IN" sz="3200" b="0" i="1" dirty="0"/>
              <a:t>vinsdata.wordpress.com</a:t>
            </a:r>
            <a:br>
              <a:rPr lang="en-IN" sz="3200" b="0" i="1" dirty="0"/>
            </a:br>
            <a:r>
              <a:rPr lang="en-IN" sz="3200" b="0" dirty="0"/>
              <a:t>MS</a:t>
            </a:r>
            <a:r>
              <a:rPr lang="en-IN" sz="3200" b="0" i="1" dirty="0"/>
              <a:t> </a:t>
            </a:r>
            <a:r>
              <a:rPr lang="en-IN" sz="3200" b="0" dirty="0"/>
              <a:t>community champion</a:t>
            </a:r>
          </a:p>
        </p:txBody>
      </p:sp>
      <p:sp>
        <p:nvSpPr>
          <p:cNvPr id="20" name="Text Placeholder 2">
            <a:extLst>
              <a:ext uri="{FF2B5EF4-FFF2-40B4-BE49-F238E27FC236}">
                <a16:creationId xmlns:a16="http://schemas.microsoft.com/office/drawing/2014/main" id="{6E6C1547-F6DC-636D-5034-C1732747444E}"/>
              </a:ext>
            </a:extLst>
          </p:cNvPr>
          <p:cNvSpPr>
            <a:spLocks noGrp="1"/>
          </p:cNvSpPr>
          <p:nvPr>
            <p:ph type="body" sz="quarter" idx="12"/>
          </p:nvPr>
        </p:nvSpPr>
        <p:spPr>
          <a:xfrm>
            <a:off x="6252112" y="4500469"/>
            <a:ext cx="5486400" cy="892552"/>
          </a:xfrm>
        </p:spPr>
        <p:txBody>
          <a:bodyPr/>
          <a:lstStyle/>
          <a:p>
            <a:r>
              <a:rPr lang="en-US"/>
              <a:t>Azure Data </a:t>
            </a:r>
            <a:r>
              <a:rPr lang="en-US" dirty="0"/>
              <a:t>Architect</a:t>
            </a:r>
          </a:p>
          <a:p>
            <a:endParaRPr lang="en-US" dirty="0"/>
          </a:p>
        </p:txBody>
      </p:sp>
      <p:pic>
        <p:nvPicPr>
          <p:cNvPr id="7" name="Picture Placeholder 6" descr="A person smiling at camera&#10;&#10;Description automatically generated with low confidence">
            <a:extLst>
              <a:ext uri="{FF2B5EF4-FFF2-40B4-BE49-F238E27FC236}">
                <a16:creationId xmlns:a16="http://schemas.microsoft.com/office/drawing/2014/main" id="{5093ABD8-61EB-10CC-75CC-5700F24B4419}"/>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t="12477" b="19743"/>
          <a:stretch/>
        </p:blipFill>
        <p:spPr>
          <a:xfrm>
            <a:off x="2940050" y="2191657"/>
            <a:ext cx="3128963" cy="3087031"/>
          </a:xfrm>
        </p:spPr>
      </p:pic>
    </p:spTree>
    <p:extLst>
      <p:ext uri="{BB962C8B-B14F-4D97-AF65-F5344CB8AC3E}">
        <p14:creationId xmlns:p14="http://schemas.microsoft.com/office/powerpoint/2010/main" val="2942081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518ED41-54AE-A2E6-0D46-D3143985F693}"/>
              </a:ext>
            </a:extLst>
          </p:cNvPr>
          <p:cNvSpPr>
            <a:spLocks noGrp="1"/>
          </p:cNvSpPr>
          <p:nvPr>
            <p:ph type="body" sz="quarter" idx="12"/>
          </p:nvPr>
        </p:nvSpPr>
        <p:spPr>
          <a:xfrm>
            <a:off x="675878" y="422417"/>
            <a:ext cx="10972800" cy="2215991"/>
          </a:xfrm>
        </p:spPr>
        <p:txBody>
          <a:bodyPr/>
          <a:lstStyle/>
          <a:p>
            <a:pPr marL="342900" indent="-342900">
              <a:buFont typeface="Arial" panose="020B0604020202020204" pitchFamily="34" charset="0"/>
              <a:buChar char="•"/>
            </a:pPr>
            <a:r>
              <a:rPr lang="en-US" dirty="0"/>
              <a:t>Synapse SQL</a:t>
            </a:r>
          </a:p>
          <a:p>
            <a:pPr marL="342900" indent="-342900">
              <a:buFont typeface="Arial" panose="020B0604020202020204" pitchFamily="34" charset="0"/>
              <a:buChar char="•"/>
            </a:pPr>
            <a:r>
              <a:rPr lang="en-US" dirty="0"/>
              <a:t>Dedicated SQL Pool</a:t>
            </a:r>
          </a:p>
          <a:p>
            <a:pPr marL="342900" indent="-342900">
              <a:buFont typeface="Arial" panose="020B0604020202020204" pitchFamily="34" charset="0"/>
              <a:buChar char="•"/>
            </a:pPr>
            <a:r>
              <a:rPr lang="en-US" dirty="0"/>
              <a:t>Serverless SQL Pool</a:t>
            </a:r>
          </a:p>
          <a:p>
            <a:pPr marL="342900" indent="-342900">
              <a:buFont typeface="Arial" panose="020B0604020202020204" pitchFamily="34" charset="0"/>
              <a:buChar char="•"/>
            </a:pPr>
            <a:r>
              <a:rPr lang="en-US" dirty="0"/>
              <a:t>Spark Pool</a:t>
            </a:r>
          </a:p>
          <a:p>
            <a:pPr marL="342900" indent="-342900">
              <a:buFont typeface="Arial" panose="020B0604020202020204" pitchFamily="34" charset="0"/>
              <a:buChar char="•"/>
            </a:pPr>
            <a:r>
              <a:rPr lang="en-US" dirty="0"/>
              <a:t>Synapse Pipelines</a:t>
            </a:r>
          </a:p>
          <a:p>
            <a:pPr marL="342900" indent="-342900">
              <a:buFont typeface="Arial" panose="020B0604020202020204" pitchFamily="34" charset="0"/>
              <a:buChar char="•"/>
            </a:pPr>
            <a:r>
              <a:rPr lang="en-US" dirty="0"/>
              <a:t>Synapse Studio</a:t>
            </a:r>
          </a:p>
        </p:txBody>
      </p:sp>
      <p:pic>
        <p:nvPicPr>
          <p:cNvPr id="4098" name="Picture 2" descr="Screenshot of Synapse SQL architecture.">
            <a:extLst>
              <a:ext uri="{FF2B5EF4-FFF2-40B4-BE49-F238E27FC236}">
                <a16:creationId xmlns:a16="http://schemas.microsoft.com/office/drawing/2014/main" id="{7B18DF09-51C3-7811-FEBC-A69B2D9A57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3503" y="2911333"/>
            <a:ext cx="10925175" cy="4895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5382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E4C62D5-B94C-4A57-5B06-D287303FC85F}"/>
              </a:ext>
            </a:extLst>
          </p:cNvPr>
          <p:cNvSpPr txBox="1"/>
          <p:nvPr/>
        </p:nvSpPr>
        <p:spPr>
          <a:xfrm>
            <a:off x="800231" y="4836752"/>
            <a:ext cx="13130082" cy="2751522"/>
          </a:xfrm>
          <a:prstGeom prst="rect">
            <a:avLst/>
          </a:prstGeom>
          <a:noFill/>
        </p:spPr>
        <p:txBody>
          <a:bodyPr wrap="square">
            <a:spAutoFit/>
          </a:bodyPr>
          <a:lstStyle/>
          <a:p>
            <a:r>
              <a:rPr lang="en-US" dirty="0">
                <a:solidFill>
                  <a:schemeClr val="bg1"/>
                </a:solidFill>
              </a:rPr>
              <a:t>Traditional Method which can take weeks or months</a:t>
            </a:r>
          </a:p>
          <a:p>
            <a:endParaRPr lang="en-US" dirty="0">
              <a:solidFill>
                <a:schemeClr val="bg1"/>
              </a:solidFill>
            </a:endParaRPr>
          </a:p>
          <a:p>
            <a:pPr marL="342900" indent="-342900">
              <a:buFont typeface="Arial" panose="020B0604020202020204" pitchFamily="34" charset="0"/>
              <a:buChar char="•"/>
            </a:pPr>
            <a:r>
              <a:rPr lang="en-US" dirty="0">
                <a:solidFill>
                  <a:schemeClr val="bg1"/>
                </a:solidFill>
              </a:rPr>
              <a:t>Requirements gathering. Document what to do with the data.</a:t>
            </a:r>
          </a:p>
          <a:p>
            <a:pPr marL="342900" indent="-342900">
              <a:buFont typeface="Arial" panose="020B0604020202020204" pitchFamily="34" charset="0"/>
              <a:buChar char="•"/>
            </a:pPr>
            <a:endParaRPr lang="en-US" dirty="0">
              <a:solidFill>
                <a:schemeClr val="bg1"/>
              </a:solidFill>
            </a:endParaRPr>
          </a:p>
          <a:p>
            <a:pPr marL="342900" indent="-342900">
              <a:buFont typeface="Arial" panose="020B0604020202020204" pitchFamily="34" charset="0"/>
              <a:buChar char="•"/>
            </a:pPr>
            <a:r>
              <a:rPr lang="en-US" dirty="0">
                <a:solidFill>
                  <a:schemeClr val="bg1"/>
                </a:solidFill>
              </a:rPr>
              <a:t>Data modeling. Determine how to model the numeric and attribute data into fact and dimension tables. Traditionally, you do this step before you acquire the new data.</a:t>
            </a:r>
          </a:p>
          <a:p>
            <a:pPr marL="342900" indent="-342900">
              <a:buFont typeface="Arial" panose="020B0604020202020204" pitchFamily="34" charset="0"/>
              <a:buChar char="•"/>
            </a:pPr>
            <a:endParaRPr lang="en-US" dirty="0">
              <a:solidFill>
                <a:schemeClr val="bg1"/>
              </a:solidFill>
            </a:endParaRPr>
          </a:p>
          <a:p>
            <a:pPr marL="342900" indent="-342900">
              <a:buFont typeface="Arial" panose="020B0604020202020204" pitchFamily="34" charset="0"/>
              <a:buChar char="•"/>
            </a:pPr>
            <a:r>
              <a:rPr lang="en-US" dirty="0">
                <a:solidFill>
                  <a:schemeClr val="bg1"/>
                </a:solidFill>
              </a:rPr>
              <a:t>ETL. Acquire the data and massage it into the data warehouse's data model</a:t>
            </a:r>
          </a:p>
        </p:txBody>
      </p:sp>
      <p:sp>
        <p:nvSpPr>
          <p:cNvPr id="11" name="TextBox 10">
            <a:extLst>
              <a:ext uri="{FF2B5EF4-FFF2-40B4-BE49-F238E27FC236}">
                <a16:creationId xmlns:a16="http://schemas.microsoft.com/office/drawing/2014/main" id="{416AFCC8-C00E-B3AB-09B9-CE7713A574F9}"/>
              </a:ext>
            </a:extLst>
          </p:cNvPr>
          <p:cNvSpPr txBox="1"/>
          <p:nvPr/>
        </p:nvSpPr>
        <p:spPr>
          <a:xfrm>
            <a:off x="800231" y="1721269"/>
            <a:ext cx="13301532" cy="2751522"/>
          </a:xfrm>
          <a:prstGeom prst="rect">
            <a:avLst/>
          </a:prstGeom>
          <a:noFill/>
        </p:spPr>
        <p:txBody>
          <a:bodyPr wrap="square">
            <a:spAutoFit/>
          </a:bodyPr>
          <a:lstStyle/>
          <a:p>
            <a:r>
              <a:rPr lang="en-US" b="0" i="0" dirty="0">
                <a:solidFill>
                  <a:schemeClr val="bg1"/>
                </a:solidFill>
                <a:effectLst/>
                <a:latin typeface="IBM Plex Sans" panose="020B0604020202020204" pitchFamily="34" charset="0"/>
              </a:rPr>
              <a:t>Exploratory data analysis (EDA) is used by data scientists to analyze and investigate data sets and summarize their main characteristics, often employing data visualization methods. It helps determine how best to manipulate data sources to get the answers you need, making it easier for data scientists to discover patterns, spot anomalies, test a hypothesis, or check assumptions.</a:t>
            </a:r>
          </a:p>
          <a:p>
            <a:endParaRPr lang="en-US" b="0" i="0" dirty="0">
              <a:solidFill>
                <a:schemeClr val="bg1"/>
              </a:solidFill>
              <a:effectLst/>
              <a:latin typeface="IBM Plex Sans" panose="020B0604020202020204" pitchFamily="34" charset="0"/>
            </a:endParaRPr>
          </a:p>
          <a:p>
            <a:r>
              <a:rPr lang="en-US" dirty="0">
                <a:solidFill>
                  <a:schemeClr val="bg1"/>
                </a:solidFill>
              </a:rPr>
              <a:t>EDA is primarily used to see what data can reveal beyond the formal modeling or hypothesis testing task and provides a provides a better understanding of data set variables and the relationships between them. It can also help determine if the statistical techniques you are considering for data analysis are appropriate. </a:t>
            </a:r>
          </a:p>
        </p:txBody>
      </p:sp>
      <p:sp>
        <p:nvSpPr>
          <p:cNvPr id="12" name="TextBox 11">
            <a:extLst>
              <a:ext uri="{FF2B5EF4-FFF2-40B4-BE49-F238E27FC236}">
                <a16:creationId xmlns:a16="http://schemas.microsoft.com/office/drawing/2014/main" id="{73CE2409-82A1-23F5-5BA4-51268ED9F89B}"/>
              </a:ext>
            </a:extLst>
          </p:cNvPr>
          <p:cNvSpPr txBox="1"/>
          <p:nvPr/>
        </p:nvSpPr>
        <p:spPr>
          <a:xfrm>
            <a:off x="928914" y="914400"/>
            <a:ext cx="4789715" cy="553998"/>
          </a:xfrm>
          <a:prstGeom prst="rect">
            <a:avLst/>
          </a:prstGeom>
          <a:noFill/>
        </p:spPr>
        <p:txBody>
          <a:bodyPr wrap="square" lIns="0" tIns="0" rIns="0" bIns="0" rtlCol="0">
            <a:spAutoFit/>
          </a:bodyPr>
          <a:lstStyle/>
          <a:p>
            <a:pPr algn="l"/>
            <a:r>
              <a:rPr lang="en-US" sz="3600" dirty="0">
                <a:solidFill>
                  <a:schemeClr val="bg1"/>
                </a:solidFill>
              </a:rPr>
              <a:t>Use case</a:t>
            </a:r>
          </a:p>
        </p:txBody>
      </p:sp>
    </p:spTree>
    <p:extLst>
      <p:ext uri="{BB962C8B-B14F-4D97-AF65-F5344CB8AC3E}">
        <p14:creationId xmlns:p14="http://schemas.microsoft.com/office/powerpoint/2010/main" val="290538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231936F-F3F9-4D87-AEDF-B036050C2300}"/>
              </a:ext>
            </a:extLst>
          </p:cNvPr>
          <p:cNvSpPr>
            <a:spLocks noGrp="1"/>
          </p:cNvSpPr>
          <p:nvPr>
            <p:ph type="body" sz="quarter" idx="12"/>
          </p:nvPr>
        </p:nvSpPr>
        <p:spPr>
          <a:xfrm>
            <a:off x="1300136" y="1865461"/>
            <a:ext cx="10972800" cy="1107996"/>
          </a:xfrm>
        </p:spPr>
        <p:txBody>
          <a:bodyPr/>
          <a:lstStyle/>
          <a:p>
            <a:r>
              <a:rPr lang="en-IN" dirty="0"/>
              <a:t>With Azure Synapse analytics you can</a:t>
            </a:r>
            <a:r>
              <a:rPr lang="en-US" dirty="0"/>
              <a:t> focuses first on generating business insights and then turns to solving the modeling and ETL tasks, by directly querying the raw files from the lake</a:t>
            </a:r>
            <a:endParaRPr lang="en-IN" dirty="0"/>
          </a:p>
        </p:txBody>
      </p:sp>
      <p:pic>
        <p:nvPicPr>
          <p:cNvPr id="2" name="Picture 2">
            <a:extLst>
              <a:ext uri="{FF2B5EF4-FFF2-40B4-BE49-F238E27FC236}">
                <a16:creationId xmlns:a16="http://schemas.microsoft.com/office/drawing/2014/main" id="{24B3E8C8-7B1A-D4BB-638C-6690666CBA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0136" y="3289749"/>
            <a:ext cx="6729412" cy="4454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3140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5AA438E-2A5D-5831-CF04-DE19F7DFCBD8}"/>
              </a:ext>
            </a:extLst>
          </p:cNvPr>
          <p:cNvSpPr txBox="1"/>
          <p:nvPr/>
        </p:nvSpPr>
        <p:spPr>
          <a:xfrm>
            <a:off x="1339454" y="1432643"/>
            <a:ext cx="12447983" cy="3416320"/>
          </a:xfrm>
          <a:prstGeom prst="rect">
            <a:avLst/>
          </a:prstGeom>
          <a:noFill/>
        </p:spPr>
        <p:txBody>
          <a:bodyPr wrap="square">
            <a:spAutoFit/>
          </a:bodyPr>
          <a:lstStyle/>
          <a:p>
            <a:pPr algn="l"/>
            <a:r>
              <a:rPr lang="en-US" i="0" dirty="0">
                <a:solidFill>
                  <a:schemeClr val="bg1"/>
                </a:solidFill>
                <a:effectLst/>
                <a:latin typeface="Segoe UI" panose="020B0502040204020203" pitchFamily="34" charset="0"/>
              </a:rPr>
              <a:t>Query Parquet files using serverless SQL pool </a:t>
            </a:r>
          </a:p>
          <a:p>
            <a:pPr algn="l"/>
            <a:r>
              <a:rPr lang="en-US" dirty="0">
                <a:solidFill>
                  <a:schemeClr val="bg1"/>
                </a:solidFill>
                <a:latin typeface="Segoe UI" panose="020B0502040204020203" pitchFamily="34" charset="0"/>
              </a:rPr>
              <a:t>	</a:t>
            </a:r>
          </a:p>
          <a:p>
            <a:pPr algn="l"/>
            <a:r>
              <a:rPr lang="en-US" dirty="0">
                <a:solidFill>
                  <a:schemeClr val="bg1"/>
                </a:solidFill>
                <a:latin typeface="Segoe UI" panose="020B0502040204020203" pitchFamily="34" charset="0"/>
              </a:rPr>
              <a:t>-	reading parquet file</a:t>
            </a:r>
          </a:p>
          <a:p>
            <a:pPr algn="l"/>
            <a:endParaRPr lang="en-US" i="0" dirty="0">
              <a:solidFill>
                <a:schemeClr val="bg1"/>
              </a:solidFill>
              <a:effectLst/>
              <a:latin typeface="Segoe UI" panose="020B0502040204020203" pitchFamily="34" charset="0"/>
            </a:endParaRPr>
          </a:p>
          <a:p>
            <a:pPr algn="l"/>
            <a:endParaRPr lang="en-US" dirty="0">
              <a:solidFill>
                <a:schemeClr val="bg1"/>
              </a:solidFill>
              <a:latin typeface="Segoe UI" panose="020B0502040204020203" pitchFamily="34" charset="0"/>
            </a:endParaRPr>
          </a:p>
          <a:p>
            <a:pPr algn="l"/>
            <a:r>
              <a:rPr lang="en-US" i="0" dirty="0">
                <a:solidFill>
                  <a:schemeClr val="bg1"/>
                </a:solidFill>
                <a:effectLst/>
                <a:latin typeface="Segoe UI" panose="020B0502040204020203" pitchFamily="34" charset="0"/>
              </a:rPr>
              <a:t>select top 10 *</a:t>
            </a:r>
          </a:p>
          <a:p>
            <a:pPr algn="l"/>
            <a:r>
              <a:rPr lang="en-US" i="0" dirty="0">
                <a:solidFill>
                  <a:schemeClr val="bg1"/>
                </a:solidFill>
                <a:effectLst/>
                <a:latin typeface="Segoe UI" panose="020B0502040204020203" pitchFamily="34" charset="0"/>
              </a:rPr>
              <a:t>from </a:t>
            </a:r>
            <a:r>
              <a:rPr lang="en-US" i="0" dirty="0" err="1">
                <a:solidFill>
                  <a:schemeClr val="bg1"/>
                </a:solidFill>
                <a:effectLst/>
                <a:latin typeface="Segoe UI" panose="020B0502040204020203" pitchFamily="34" charset="0"/>
              </a:rPr>
              <a:t>openrowset</a:t>
            </a:r>
            <a:r>
              <a:rPr lang="en-US" i="0" dirty="0">
                <a:solidFill>
                  <a:schemeClr val="bg1"/>
                </a:solidFill>
                <a:effectLst/>
                <a:latin typeface="Segoe UI" panose="020B0502040204020203" pitchFamily="34" charset="0"/>
              </a:rPr>
              <a:t>(</a:t>
            </a:r>
          </a:p>
          <a:p>
            <a:pPr algn="l"/>
            <a:r>
              <a:rPr lang="en-US" i="0" dirty="0">
                <a:solidFill>
                  <a:schemeClr val="bg1"/>
                </a:solidFill>
                <a:effectLst/>
                <a:latin typeface="Segoe UI" panose="020B0502040204020203" pitchFamily="34" charset="0"/>
              </a:rPr>
              <a:t>    bulk 'https://pandemicdatalake.blob.core.windows.net/public/curated/covid-19/</a:t>
            </a:r>
            <a:r>
              <a:rPr lang="en-US" i="0" dirty="0" err="1">
                <a:solidFill>
                  <a:schemeClr val="bg1"/>
                </a:solidFill>
                <a:effectLst/>
                <a:latin typeface="Segoe UI" panose="020B0502040204020203" pitchFamily="34" charset="0"/>
              </a:rPr>
              <a:t>ecdc_cases</a:t>
            </a:r>
            <a:r>
              <a:rPr lang="en-US" i="0" dirty="0">
                <a:solidFill>
                  <a:schemeClr val="bg1"/>
                </a:solidFill>
                <a:effectLst/>
                <a:latin typeface="Segoe UI" panose="020B0502040204020203" pitchFamily="34" charset="0"/>
              </a:rPr>
              <a:t>/latest/</a:t>
            </a:r>
            <a:r>
              <a:rPr lang="en-US" i="0" dirty="0" err="1">
                <a:solidFill>
                  <a:schemeClr val="bg1"/>
                </a:solidFill>
                <a:effectLst/>
                <a:latin typeface="Segoe UI" panose="020B0502040204020203" pitchFamily="34" charset="0"/>
              </a:rPr>
              <a:t>ecdc_cases.parquet</a:t>
            </a:r>
            <a:r>
              <a:rPr lang="en-US" i="0" dirty="0">
                <a:solidFill>
                  <a:schemeClr val="bg1"/>
                </a:solidFill>
                <a:effectLst/>
                <a:latin typeface="Segoe UI" panose="020B0502040204020203" pitchFamily="34" charset="0"/>
              </a:rPr>
              <a:t>',</a:t>
            </a:r>
          </a:p>
          <a:p>
            <a:pPr algn="l"/>
            <a:r>
              <a:rPr lang="en-US" i="0" dirty="0">
                <a:solidFill>
                  <a:schemeClr val="bg1"/>
                </a:solidFill>
                <a:effectLst/>
                <a:latin typeface="Segoe UI" panose="020B0502040204020203" pitchFamily="34" charset="0"/>
              </a:rPr>
              <a:t>    format = 'parquet') as rows</a:t>
            </a:r>
          </a:p>
        </p:txBody>
      </p:sp>
    </p:spTree>
    <p:extLst>
      <p:ext uri="{BB962C8B-B14F-4D97-AF65-F5344CB8AC3E}">
        <p14:creationId xmlns:p14="http://schemas.microsoft.com/office/powerpoint/2010/main" val="1681190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231936F-F3F9-4D87-AEDF-B036050C2300}"/>
              </a:ext>
            </a:extLst>
          </p:cNvPr>
          <p:cNvSpPr>
            <a:spLocks noGrp="1"/>
          </p:cNvSpPr>
          <p:nvPr>
            <p:ph type="body" sz="quarter" idx="12"/>
          </p:nvPr>
        </p:nvSpPr>
        <p:spPr>
          <a:xfrm>
            <a:off x="1300136" y="1865461"/>
            <a:ext cx="12544452" cy="5170646"/>
          </a:xfrm>
        </p:spPr>
        <p:txBody>
          <a:bodyPr/>
          <a:lstStyle/>
          <a:p>
            <a:r>
              <a:rPr lang="en-US" dirty="0"/>
              <a:t>You can create an external data source with the location that points to the root folder of the storage and use that data source and the relative path to the file in OPENROWSET function.</a:t>
            </a:r>
          </a:p>
          <a:p>
            <a:endParaRPr lang="en-US" dirty="0"/>
          </a:p>
          <a:p>
            <a:endParaRPr lang="en-US" dirty="0"/>
          </a:p>
          <a:p>
            <a:r>
              <a:rPr lang="en-IN" dirty="0"/>
              <a:t>create external data source covid</a:t>
            </a:r>
          </a:p>
          <a:p>
            <a:r>
              <a:rPr lang="en-IN" dirty="0"/>
              <a:t>with ( location = 'https://pandemicdatalake.blob.core.windows.net/public/curated/covid-19/</a:t>
            </a:r>
            <a:r>
              <a:rPr lang="en-IN" dirty="0" err="1"/>
              <a:t>ecdc_cases</a:t>
            </a:r>
            <a:r>
              <a:rPr lang="en-IN" dirty="0"/>
              <a:t>' );</a:t>
            </a:r>
          </a:p>
          <a:p>
            <a:r>
              <a:rPr lang="en-IN" dirty="0"/>
              <a:t>go</a:t>
            </a:r>
          </a:p>
          <a:p>
            <a:r>
              <a:rPr lang="en-IN" dirty="0"/>
              <a:t>select top 10 *</a:t>
            </a:r>
          </a:p>
          <a:p>
            <a:r>
              <a:rPr lang="en-IN" dirty="0"/>
              <a:t>from </a:t>
            </a:r>
            <a:r>
              <a:rPr lang="en-IN" dirty="0" err="1"/>
              <a:t>openrowset</a:t>
            </a:r>
            <a:r>
              <a:rPr lang="en-IN" dirty="0"/>
              <a:t>(</a:t>
            </a:r>
          </a:p>
          <a:p>
            <a:r>
              <a:rPr lang="en-IN" dirty="0"/>
              <a:t>        bulk 'latest/</a:t>
            </a:r>
            <a:r>
              <a:rPr lang="en-IN" dirty="0" err="1"/>
              <a:t>ecdc_cases.parquet</a:t>
            </a:r>
            <a:r>
              <a:rPr lang="en-IN" dirty="0"/>
              <a:t>',</a:t>
            </a:r>
          </a:p>
          <a:p>
            <a:r>
              <a:rPr lang="en-IN" dirty="0"/>
              <a:t>        </a:t>
            </a:r>
            <a:r>
              <a:rPr lang="en-IN" dirty="0" err="1"/>
              <a:t>data_source</a:t>
            </a:r>
            <a:r>
              <a:rPr lang="en-IN" dirty="0"/>
              <a:t> = 'covid',</a:t>
            </a:r>
          </a:p>
          <a:p>
            <a:r>
              <a:rPr lang="en-IN" dirty="0"/>
              <a:t>        format = 'parquet'</a:t>
            </a:r>
          </a:p>
          <a:p>
            <a:r>
              <a:rPr lang="en-IN" dirty="0"/>
              <a:t>    ) as rows</a:t>
            </a:r>
          </a:p>
        </p:txBody>
      </p:sp>
    </p:spTree>
    <p:extLst>
      <p:ext uri="{BB962C8B-B14F-4D97-AF65-F5344CB8AC3E}">
        <p14:creationId xmlns:p14="http://schemas.microsoft.com/office/powerpoint/2010/main" val="4142643990"/>
      </p:ext>
    </p:extLst>
  </p:cSld>
  <p:clrMapOvr>
    <a:masterClrMapping/>
  </p:clrMapOvr>
</p:sld>
</file>

<file path=ppt/theme/theme1.xml><?xml version="1.0" encoding="utf-8"?>
<a:theme xmlns:a="http://schemas.openxmlformats.org/drawingml/2006/main" name="Document template - Corp grid">
  <a:themeElements>
    <a:clrScheme name="Personnalisé 1">
      <a:dk1>
        <a:srgbClr val="000000"/>
      </a:dk1>
      <a:lt1>
        <a:srgbClr val="FFFFFF"/>
      </a:lt1>
      <a:dk2>
        <a:srgbClr val="243A5E"/>
      </a:dk2>
      <a:lt2>
        <a:srgbClr val="50E6FF"/>
      </a:lt2>
      <a:accent1>
        <a:srgbClr val="0078D4"/>
      </a:accent1>
      <a:accent2>
        <a:srgbClr val="D83B01"/>
      </a:accent2>
      <a:accent3>
        <a:srgbClr val="107C10"/>
      </a:accent3>
      <a:accent4>
        <a:srgbClr val="8661C5"/>
      </a:accent4>
      <a:accent5>
        <a:srgbClr val="008575"/>
      </a:accent5>
      <a:accent6>
        <a:srgbClr val="FFB900"/>
      </a:accent6>
      <a:hlink>
        <a:srgbClr val="505050"/>
      </a:hlink>
      <a:folHlink>
        <a:srgbClr val="505050"/>
      </a:folHlink>
    </a:clrScheme>
    <a:fontScheme name="Custom 3">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1A99765A-B52B-45C8-8F60-BFFF66046259}" vid="{C5B0352E-D9F5-475F-BFE9-E2A1178029C1}"/>
    </a:ext>
  </a:extLst>
</a:theme>
</file>

<file path=ppt/theme/theme2.xml><?xml version="1.0" encoding="utf-8"?>
<a:theme xmlns:a="http://schemas.openxmlformats.org/drawingml/2006/main" name="1_Document template - Corp grid">
  <a:themeElements>
    <a:clrScheme name="Personnalisé 1">
      <a:dk1>
        <a:srgbClr val="000000"/>
      </a:dk1>
      <a:lt1>
        <a:srgbClr val="FFFFFF"/>
      </a:lt1>
      <a:dk2>
        <a:srgbClr val="243A5E"/>
      </a:dk2>
      <a:lt2>
        <a:srgbClr val="50E6FF"/>
      </a:lt2>
      <a:accent1>
        <a:srgbClr val="0078D4"/>
      </a:accent1>
      <a:accent2>
        <a:srgbClr val="D83B01"/>
      </a:accent2>
      <a:accent3>
        <a:srgbClr val="107C10"/>
      </a:accent3>
      <a:accent4>
        <a:srgbClr val="8661C5"/>
      </a:accent4>
      <a:accent5>
        <a:srgbClr val="008575"/>
      </a:accent5>
      <a:accent6>
        <a:srgbClr val="FFB900"/>
      </a:accent6>
      <a:hlink>
        <a:srgbClr val="505050"/>
      </a:hlink>
      <a:folHlink>
        <a:srgbClr val="505050"/>
      </a:folHlink>
    </a:clrScheme>
    <a:fontScheme name="Custom 3">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1A99765A-B52B-45C8-8F60-BFFF66046259}" vid="{C5B0352E-D9F5-475F-BFE9-E2A1178029C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B6A37E6996C184D85BF3BA8E3563761" ma:contentTypeVersion="17" ma:contentTypeDescription="Create a new document." ma:contentTypeScope="" ma:versionID="b04b0f682109e26dfcf23d3ec791eea3">
  <xsd:schema xmlns:xsd="http://www.w3.org/2001/XMLSchema" xmlns:xs="http://www.w3.org/2001/XMLSchema" xmlns:p="http://schemas.microsoft.com/office/2006/metadata/properties" xmlns:ns3="8e29ddae-502e-47f8-b6ac-1930e43e0c49" xmlns:ns4="f9ea4d1f-cef4-4148-b1b3-16bb27743a9d" targetNamespace="http://schemas.microsoft.com/office/2006/metadata/properties" ma:root="true" ma:fieldsID="b5c22b08b9fbb4579c23eff281777499" ns3:_="" ns4:_="">
    <xsd:import namespace="8e29ddae-502e-47f8-b6ac-1930e43e0c49"/>
    <xsd:import namespace="f9ea4d1f-cef4-4148-b1b3-16bb27743a9d"/>
    <xsd:element name="properties">
      <xsd:complexType>
        <xsd:sequence>
          <xsd:element name="documentManagement">
            <xsd:complexType>
              <xsd:all>
                <xsd:element ref="ns3:SharedWithUsers" minOccurs="0"/>
                <xsd:element ref="ns3:SharingHintHash" minOccurs="0"/>
                <xsd:element ref="ns3:SharedWithDetails" minOccurs="0"/>
                <xsd:element ref="ns3:LastSharedByUser" minOccurs="0"/>
                <xsd:element ref="ns3:LastSharedByTime" minOccurs="0"/>
                <xsd:element ref="ns4:MediaServiceMetadata" minOccurs="0"/>
                <xsd:element ref="ns4:MediaServiceFastMetadata" minOccurs="0"/>
                <xsd:element ref="ns4:MediaServiceDateTaken" minOccurs="0"/>
                <xsd:element ref="ns4:_STS_x0020_Hashtags" minOccurs="0"/>
                <xsd:element ref="ns3:_STS_x0020_AppliedHashtags" minOccurs="0"/>
                <xsd:element ref="ns4:MediaServiceAutoTags" minOccurs="0"/>
                <xsd:element ref="ns4:MediaServiceOCR"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e29ddae-502e-47f8-b6ac-1930e43e0c4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element name="_STS_x0020_AppliedHashtags" ma:index="17" nillable="true" ma:displayName="Applied Hashtags" ma:description="" ma:internalName="_STS_x0020_AppliedHashtags" ma:readOnly="true" ma:showField="Titl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9ea4d1f-cef4-4148-b1b3-16bb27743a9d"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description="" ma:hidden="true" ma:internalName="MediaServiceDateTaken" ma:readOnly="true">
      <xsd:simpleType>
        <xsd:restriction base="dms:Text"/>
      </xsd:simpleType>
    </xsd:element>
    <xsd:element name="_STS_x0020_Hashtags" ma:index="16" nillable="true" ma:displayName="Hashtags" ma:description="" ma:list="{eb00c052-285e-4661-8b6e-1e6352ee6582}" ma:internalName="_STS_x0020_Hashtags" ma:readOnly="false" ma:showField="Title">
      <xsd:complexType>
        <xsd:complexContent>
          <xsd:extension base="dms:MultiChoiceLookup">
            <xsd:sequence>
              <xsd:element name="Value" type="dms:Lookup" maxOccurs="unbounded" minOccurs="0" nillable="true"/>
            </xsd:sequence>
          </xsd:extension>
        </xsd:complexContent>
      </xsd:complexType>
    </xsd:element>
    <xsd:element name="MediaServiceAutoTags" ma:index="18" nillable="true" ma:displayName="MediaServiceAutoTags" ma:description="" ma:internalName="MediaServiceAutoTags" ma:readOnly="true">
      <xsd:simpleType>
        <xsd:restriction base="dms:Text"/>
      </xsd:simpleType>
    </xsd:element>
    <xsd:element name="MediaServiceOCR" ma:index="19" nillable="true" ma:displayName="MediaServiceOCR" ma:description="" ma:internalName="MediaServiceOCR" ma:readOnly="true">
      <xsd:simpleType>
        <xsd:restriction base="dms:Note">
          <xsd:maxLength value="255"/>
        </xsd:restriction>
      </xsd:simpleType>
    </xsd:element>
    <xsd:element name="MediaServiceLocation" ma:index="20" nillable="true" ma:displayName="MediaServiceLocation" ma:internalName="MediaServiceLocation" ma:readOnly="true">
      <xsd:simpleType>
        <xsd:restriction base="dms:Text"/>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AutoKeyPoints" ma:index="23" nillable="true" ma:displayName="MediaServiceAutoKeyPoints" ma:hidden="true" ma:internalName="MediaServiceAutoKeyPoints" ma:readOnly="true">
      <xsd:simpleType>
        <xsd:restriction base="dms:Note"/>
      </xsd:simpleType>
    </xsd:element>
    <xsd:element name="MediaServiceKeyPoints" ma:index="2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STS_x0020_Hashtags xmlns="f9ea4d1f-cef4-4148-b1b3-16bb27743a9d"/>
  </documentManagement>
</p:properties>
</file>

<file path=customXml/itemProps1.xml><?xml version="1.0" encoding="utf-8"?>
<ds:datastoreItem xmlns:ds="http://schemas.openxmlformats.org/officeDocument/2006/customXml" ds:itemID="{B1558663-87D8-497C-9D0E-56EDB9CCC2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e29ddae-502e-47f8-b6ac-1930e43e0c49"/>
    <ds:schemaRef ds:uri="f9ea4d1f-cef4-4148-b1b3-16bb27743a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C661D46-9602-48E1-9F42-2B7287AF0269}">
  <ds:schemaRefs>
    <ds:schemaRef ds:uri="http://schemas.microsoft.com/sharepoint/v3/contenttype/forms"/>
  </ds:schemaRefs>
</ds:datastoreItem>
</file>

<file path=customXml/itemProps3.xml><?xml version="1.0" encoding="utf-8"?>
<ds:datastoreItem xmlns:ds="http://schemas.openxmlformats.org/officeDocument/2006/customXml" ds:itemID="{05DE981C-02F8-499E-81ED-0B76C44C2D1D}">
  <ds:schemaRefs>
    <ds:schemaRef ds:uri="http://www.w3.org/XML/1998/namespace"/>
    <ds:schemaRef ds:uri="http://schemas.microsoft.com/office/2006/metadata/properties"/>
    <ds:schemaRef ds:uri="http://purl.org/dc/elements/1.1/"/>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f9ea4d1f-cef4-4148-b1b3-16bb27743a9d"/>
    <ds:schemaRef ds:uri="8e29ddae-502e-47f8-b6ac-1930e43e0c49"/>
    <ds:schemaRef ds:uri="http://purl.org/dc/terms/"/>
  </ds:schemaRefs>
</ds:datastoreItem>
</file>

<file path=docProps/app.xml><?xml version="1.0" encoding="utf-8"?>
<Properties xmlns="http://schemas.openxmlformats.org/officeDocument/2006/extended-properties" xmlns:vt="http://schemas.openxmlformats.org/officeDocument/2006/docPropsVTypes">
  <Template>Windows_PowerPoint_Template-2020</Template>
  <TotalTime>0</TotalTime>
  <Words>900</Words>
  <Application>Microsoft Office PowerPoint</Application>
  <PresentationFormat>Custom</PresentationFormat>
  <Paragraphs>152</Paragraphs>
  <Slides>23</Slides>
  <Notes>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23</vt:i4>
      </vt:variant>
    </vt:vector>
  </HeadingPairs>
  <TitlesOfParts>
    <vt:vector size="31" baseType="lpstr">
      <vt:lpstr>Segoe UI Semibold</vt:lpstr>
      <vt:lpstr>Calibri</vt:lpstr>
      <vt:lpstr>IBM Plex Sans</vt:lpstr>
      <vt:lpstr>Segoe UI</vt:lpstr>
      <vt:lpstr>Arial</vt:lpstr>
      <vt:lpstr>Wingdings</vt:lpstr>
      <vt:lpstr>Document template - Corp grid</vt:lpstr>
      <vt:lpstr>1_Document template - Corp grid</vt:lpstr>
      <vt:lpstr>Azure Community Conference 2021</vt:lpstr>
      <vt:lpstr>Vinodh Kumar TD</vt:lpstr>
      <vt:lpstr>Data warehousing in azure synapse analytics</vt:lpstr>
      <vt:lpstr>Microsoft MCT C# Corner MVP Data Blogger --&gt; vinsdata.wordpress.com MS community champion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 &amp; A</vt:lpstr>
      <vt:lpstr>Feedback</vt:lpstr>
      <vt:lpstr>THANK YOU!</vt:lpstr>
      <vt:lpstr>PowerPoint Presentation</vt:lpstr>
      <vt:lpstr>NAME</vt:lpstr>
      <vt:lpstr>Presentation Title</vt:lpstr>
      <vt:lpstr>Title</vt:lpstr>
      <vt:lpstr>Demo Title</vt:lpstr>
      <vt:lpstr>Q &amp; A</vt:lpstr>
      <vt:lpstr>Feedback</vt:lpstr>
      <vt:lpstr>THANK YOU!</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or presentation title</dc:title>
  <dc:creator/>
  <cp:lastModifiedBy/>
  <cp:revision>27</cp:revision>
  <dcterms:created xsi:type="dcterms:W3CDTF">2020-10-17T05:30:34Z</dcterms:created>
  <dcterms:modified xsi:type="dcterms:W3CDTF">2023-05-13T08:34:09Z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vijoris@microsoft.com</vt:lpwstr>
  </property>
  <property fmtid="{D5CDD505-2E9C-101B-9397-08002B2CF9AE}" pid="5" name="MSIP_Label_f42aa342-8706-4288-bd11-ebb85995028c_SetDate">
    <vt:lpwstr>2018-06-21T17:19:54.4078926Z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0x010100FB6A37E6996C184D85BF3BA8E3563761</vt:lpwstr>
  </property>
</Properties>
</file>

<file path=docProps/thumbnail.jpeg>
</file>